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65" r:id="rId5"/>
  </p:sldMasterIdLst>
  <p:notesMasterIdLst>
    <p:notesMasterId r:id="rId54"/>
  </p:notesMasterIdLst>
  <p:handoutMasterIdLst>
    <p:handoutMasterId r:id="rId55"/>
  </p:handoutMasterIdLst>
  <p:sldIdLst>
    <p:sldId id="345" r:id="rId6"/>
    <p:sldId id="399" r:id="rId7"/>
    <p:sldId id="405" r:id="rId8"/>
    <p:sldId id="407" r:id="rId9"/>
    <p:sldId id="346" r:id="rId10"/>
    <p:sldId id="391" r:id="rId11"/>
    <p:sldId id="395" r:id="rId12"/>
    <p:sldId id="353" r:id="rId13"/>
    <p:sldId id="355" r:id="rId14"/>
    <p:sldId id="378" r:id="rId15"/>
    <p:sldId id="351" r:id="rId16"/>
    <p:sldId id="348" r:id="rId17"/>
    <p:sldId id="349" r:id="rId18"/>
    <p:sldId id="402" r:id="rId19"/>
    <p:sldId id="352" r:id="rId20"/>
    <p:sldId id="354" r:id="rId21"/>
    <p:sldId id="356" r:id="rId22"/>
    <p:sldId id="357" r:id="rId23"/>
    <p:sldId id="358" r:id="rId24"/>
    <p:sldId id="359" r:id="rId25"/>
    <p:sldId id="363" r:id="rId26"/>
    <p:sldId id="367" r:id="rId27"/>
    <p:sldId id="381" r:id="rId28"/>
    <p:sldId id="382" r:id="rId29"/>
    <p:sldId id="383" r:id="rId30"/>
    <p:sldId id="364" r:id="rId31"/>
    <p:sldId id="366" r:id="rId32"/>
    <p:sldId id="403" r:id="rId33"/>
    <p:sldId id="408" r:id="rId34"/>
    <p:sldId id="361" r:id="rId35"/>
    <p:sldId id="368" r:id="rId36"/>
    <p:sldId id="369" r:id="rId37"/>
    <p:sldId id="397" r:id="rId38"/>
    <p:sldId id="370" r:id="rId39"/>
    <p:sldId id="379" r:id="rId40"/>
    <p:sldId id="389" r:id="rId41"/>
    <p:sldId id="390" r:id="rId42"/>
    <p:sldId id="371" r:id="rId43"/>
    <p:sldId id="372" r:id="rId44"/>
    <p:sldId id="392" r:id="rId45"/>
    <p:sldId id="374" r:id="rId46"/>
    <p:sldId id="384" r:id="rId47"/>
    <p:sldId id="394" r:id="rId48"/>
    <p:sldId id="401" r:id="rId49"/>
    <p:sldId id="393" r:id="rId50"/>
    <p:sldId id="400" r:id="rId51"/>
    <p:sldId id="380" r:id="rId52"/>
    <p:sldId id="375" r:id="rId53"/>
  </p:sldIdLst>
  <p:sldSz cx="12188825" cy="6858000"/>
  <p:notesSz cx="7027863" cy="9313863"/>
  <p:custDataLst>
    <p:tags r:id="rId56"/>
  </p:custDataLst>
  <p:defaultTextStyle>
    <a:defPPr>
      <a:defRPr lang="en-US"/>
    </a:defPPr>
    <a:lvl1pPr algn="ctr" rtl="0" fontAlgn="base">
      <a:spcBef>
        <a:spcPct val="50000"/>
      </a:spcBef>
      <a:spcAft>
        <a:spcPct val="0"/>
      </a:spcAft>
      <a:buSzPct val="130000"/>
      <a:defRPr sz="2400"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buSzPct val="130000"/>
      <a:defRPr sz="2400"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buSzPct val="130000"/>
      <a:defRPr sz="2400"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buSzPct val="130000"/>
      <a:defRPr sz="2400"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buSzPct val="130000"/>
      <a:defRPr sz="2400"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orient="horz" pos="323" userDrawn="1">
          <p15:clr>
            <a:srgbClr val="A4A3A4"/>
          </p15:clr>
        </p15:guide>
        <p15:guide id="3" orient="horz" pos="4006">
          <p15:clr>
            <a:srgbClr val="A4A3A4"/>
          </p15:clr>
        </p15:guide>
        <p15:guide id="7" pos="392" userDrawn="1">
          <p15:clr>
            <a:srgbClr val="A4A3A4"/>
          </p15:clr>
        </p15:guide>
        <p15:guide id="8" pos="4175" userDrawn="1">
          <p15:clr>
            <a:srgbClr val="A4A3A4"/>
          </p15:clr>
        </p15:guide>
        <p15:guide id="9" pos="38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>
          <p15:clr>
            <a:srgbClr val="A4A3A4"/>
          </p15:clr>
        </p15:guide>
        <p15:guide id="2" pos="221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provanc" initials="c" lastIdx="1" clrIdx="0"/>
  <p:cmAuthor id="1" name="Chuck Provancher" initials="cp" lastIdx="2" clrIdx="1"/>
  <p:cmAuthor id="2" name="Progress Software" initials="" lastIdx="0" clrIdx="2"/>
  <p:cmAuthor id="3" name="Chuck Provancher" initials="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A3E"/>
    <a:srgbClr val="008AEA"/>
    <a:srgbClr val="11A2D1"/>
    <a:srgbClr val="2172CE"/>
    <a:srgbClr val="84329B"/>
    <a:srgbClr val="E67300"/>
    <a:srgbClr val="4B4E52"/>
    <a:srgbClr val="404040"/>
    <a:srgbClr val="8CB2D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17" autoAdjust="0"/>
    <p:restoredTop sz="80136" autoAdjust="0"/>
  </p:normalViewPr>
  <p:slideViewPr>
    <p:cSldViewPr snapToGrid="0" showGuides="1">
      <p:cViewPr varScale="1">
        <p:scale>
          <a:sx n="101" d="100"/>
          <a:sy n="101" d="100"/>
        </p:scale>
        <p:origin x="536" y="192"/>
      </p:cViewPr>
      <p:guideLst>
        <p:guide orient="horz" pos="1003"/>
        <p:guide orient="horz" pos="323"/>
        <p:guide orient="horz" pos="4006"/>
        <p:guide pos="392"/>
        <p:guide pos="4175"/>
        <p:guide pos="38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00" d="100"/>
          <a:sy n="100" d="100"/>
        </p:scale>
        <p:origin x="2652" y="78"/>
      </p:cViewPr>
      <p:guideLst>
        <p:guide orient="horz" pos="2933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commentAuthors" Target="commentAuthor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2789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t" anchorCtr="0" compatLnSpc="1">
            <a:prstTxWarp prst="textNoShape">
              <a:avLst/>
            </a:prstTxWarp>
            <a:spAutoFit/>
          </a:bodyPr>
          <a:lstStyle>
            <a:lvl1pPr algn="l" defTabSz="935038" eaLnBrk="0" hangingPunct="0">
              <a:spcBef>
                <a:spcPct val="0"/>
              </a:spcBef>
              <a:buSzTx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i="0" dirty="0"/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3038" y="0"/>
            <a:ext cx="3044825" cy="2789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t" anchorCtr="0" compatLnSpc="1">
            <a:prstTxWarp prst="textNoShape">
              <a:avLst/>
            </a:prstTxWarp>
            <a:spAutoFit/>
          </a:bodyPr>
          <a:lstStyle>
            <a:lvl1pPr algn="r" defTabSz="935038" eaLnBrk="0" hangingPunct="0">
              <a:spcBef>
                <a:spcPct val="0"/>
              </a:spcBef>
              <a:buSzTx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i="0" dirty="0"/>
          </a:p>
        </p:txBody>
      </p:sp>
      <p:sp>
        <p:nvSpPr>
          <p:cNvPr id="345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34925"/>
            <a:ext cx="3044825" cy="2789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b" anchorCtr="0" compatLnSpc="1">
            <a:prstTxWarp prst="textNoShape">
              <a:avLst/>
            </a:prstTxWarp>
            <a:spAutoFit/>
          </a:bodyPr>
          <a:lstStyle>
            <a:lvl1pPr algn="l" defTabSz="935038" eaLnBrk="0" hangingPunct="0">
              <a:spcBef>
                <a:spcPct val="0"/>
              </a:spcBef>
              <a:buSzTx/>
              <a:defRPr sz="1200" b="1">
                <a:latin typeface="Arial" charset="0"/>
              </a:defRPr>
            </a:lvl1pPr>
          </a:lstStyle>
          <a:p>
            <a:pPr>
              <a:defRPr/>
            </a:pPr>
            <a:r>
              <a:rPr lang="en-US" i="0"/>
              <a:t>Progress</a:t>
            </a:r>
            <a:endParaRPr lang="en-US" i="0" dirty="0"/>
          </a:p>
        </p:txBody>
      </p:sp>
      <p:sp>
        <p:nvSpPr>
          <p:cNvPr id="345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3038" y="9034925"/>
            <a:ext cx="3044825" cy="2789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b" anchorCtr="0" compatLnSpc="1">
            <a:prstTxWarp prst="textNoShape">
              <a:avLst/>
            </a:prstTxWarp>
            <a:spAutoFit/>
          </a:bodyPr>
          <a:lstStyle>
            <a:lvl1pPr algn="r" defTabSz="935038" eaLnBrk="0" hangingPunct="0">
              <a:spcBef>
                <a:spcPct val="0"/>
              </a:spcBef>
              <a:buSzTx/>
              <a:defRPr sz="1200" b="1">
                <a:latin typeface="Arial" charset="0"/>
              </a:defRPr>
            </a:lvl1pPr>
          </a:lstStyle>
          <a:p>
            <a:pPr>
              <a:defRPr/>
            </a:pPr>
            <a:fld id="{D2F5EF90-0EF8-4688-ABBA-2D94A5D7A6DA}" type="slidenum">
              <a:rPr lang="en-US" i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14071364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651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t" anchorCtr="0" compatLnSpc="1">
            <a:prstTxWarp prst="textNoShape">
              <a:avLst/>
            </a:prstTxWarp>
          </a:bodyPr>
          <a:lstStyle>
            <a:lvl1pPr algn="l" defTabSz="935038" eaLnBrk="0" hangingPunct="0">
              <a:spcBef>
                <a:spcPct val="0"/>
              </a:spcBef>
              <a:buSzTx/>
              <a:defRPr sz="1200" b="1" i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3038" y="0"/>
            <a:ext cx="3044825" cy="4651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t" anchorCtr="0" compatLnSpc="1">
            <a:prstTxWarp prst="textNoShape">
              <a:avLst/>
            </a:prstTxWarp>
          </a:bodyPr>
          <a:lstStyle>
            <a:lvl1pPr algn="r" defTabSz="935038" eaLnBrk="0" hangingPunct="0">
              <a:spcBef>
                <a:spcPct val="0"/>
              </a:spcBef>
              <a:buSzTx/>
              <a:defRPr sz="1200" b="1" i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2750" y="700088"/>
            <a:ext cx="6205538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24363"/>
            <a:ext cx="5154613" cy="4189412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8725"/>
            <a:ext cx="3044825" cy="4651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b" anchorCtr="0" compatLnSpc="1">
            <a:prstTxWarp prst="textNoShape">
              <a:avLst/>
            </a:prstTxWarp>
          </a:bodyPr>
          <a:lstStyle>
            <a:lvl1pPr algn="l" defTabSz="935038" eaLnBrk="0" hangingPunct="0">
              <a:spcBef>
                <a:spcPct val="0"/>
              </a:spcBef>
              <a:buSzTx/>
              <a:defRPr sz="1200" b="1" i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3038" y="8848725"/>
            <a:ext cx="3044825" cy="4651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b" anchorCtr="0" compatLnSpc="1">
            <a:prstTxWarp prst="textNoShape">
              <a:avLst/>
            </a:prstTxWarp>
          </a:bodyPr>
          <a:lstStyle>
            <a:lvl1pPr algn="r" defTabSz="935038" eaLnBrk="0" hangingPunct="0">
              <a:spcBef>
                <a:spcPct val="0"/>
              </a:spcBef>
              <a:buSzTx/>
              <a:defRPr sz="1200" b="1" i="0">
                <a:latin typeface="Arial" charset="0"/>
              </a:defRPr>
            </a:lvl1pPr>
          </a:lstStyle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4665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50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2012</a:t>
            </a:r>
          </a:p>
          <a:p>
            <a:r>
              <a:rPr lang="en-US" dirty="0"/>
              <a:t>$1,500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864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62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Lightwear</a:t>
            </a:r>
            <a:r>
              <a:rPr lang="en-US" dirty="0"/>
              <a:t>, </a:t>
            </a:r>
            <a:r>
              <a:rPr lang="en-US" dirty="0" err="1"/>
              <a:t>Lightpack</a:t>
            </a:r>
            <a:endParaRPr lang="en-US" dirty="0"/>
          </a:p>
          <a:p>
            <a:r>
              <a:rPr lang="en-US" dirty="0"/>
              <a:t>Raised</a:t>
            </a:r>
            <a:r>
              <a:rPr lang="en-US" baseline="0" dirty="0"/>
              <a:t> ~$2 billion to date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9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ARKit</a:t>
            </a:r>
            <a:r>
              <a:rPr lang="en-US" dirty="0"/>
              <a:t> shipped</a:t>
            </a:r>
            <a:r>
              <a:rPr lang="en-US" baseline="0" dirty="0"/>
              <a:t> with iOS 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August</a:t>
            </a:r>
            <a:r>
              <a:rPr lang="en-US" baseline="0" dirty="0"/>
              <a:t> 2017</a:t>
            </a:r>
          </a:p>
          <a:p>
            <a:r>
              <a:rPr lang="en-US" baseline="0" dirty="0"/>
              <a:t>Today is still in a “developer preview”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880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iOS limitation—A9 chip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758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641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65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1974 Cleveland Indians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40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Ivan Sutherland, 1968</a:t>
            </a:r>
          </a:p>
          <a:p>
            <a:r>
              <a:rPr lang="en-US" dirty="0"/>
              <a:t>Had to be suspended from the ceiling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59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Fox acquired rights to the NHL in 1994</a:t>
            </a:r>
          </a:p>
          <a:p>
            <a:r>
              <a:rPr lang="en-US" dirty="0"/>
              <a:t>Used for two NHL seasons (96–97,</a:t>
            </a:r>
            <a:r>
              <a:rPr lang="en-US" baseline="0" dirty="0"/>
              <a:t> 97–98)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31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infrared technology to follow LED lights that were imbedded inside the puck. They pulsed 30 times per second as modified cameras picked up the signal</a:t>
            </a:r>
          </a:p>
          <a:p>
            <a:endParaRPr lang="en-US" dirty="0"/>
          </a:p>
          <a:p>
            <a:r>
              <a:rPr lang="en-US" dirty="0"/>
              <a:t>the pucks were not re-usable, and only had a battery life of around 18 minutes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15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1974 Cleveland Indians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01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1998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0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2008 BMW</a:t>
            </a:r>
            <a:r>
              <a:rPr lang="en-US" baseline="0" dirty="0"/>
              <a:t> first commercial application</a:t>
            </a:r>
          </a:p>
          <a:p>
            <a:r>
              <a:rPr lang="en-US" baseline="0" dirty="0"/>
              <a:t>Used computer webcam</a:t>
            </a:r>
          </a:p>
          <a:p>
            <a:r>
              <a:rPr lang="en-US" baseline="0" dirty="0"/>
              <a:t>IE Only ActiveX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33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2011</a:t>
            </a:r>
          </a:p>
          <a:p>
            <a:r>
              <a:rPr lang="en-US" dirty="0"/>
              <a:t>Disney</a:t>
            </a:r>
          </a:p>
          <a:p>
            <a:r>
              <a:rPr lang="en-US" dirty="0"/>
              <a:t>Times Square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17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66" y="1767105"/>
            <a:ext cx="5719159" cy="4756164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ctrTitle" hasCustomPrompt="1"/>
          </p:nvPr>
        </p:nvSpPr>
        <p:spPr bwMode="auto">
          <a:xfrm>
            <a:off x="1258464" y="1857658"/>
            <a:ext cx="6298036" cy="1482442"/>
          </a:xfrm>
          <a:prstGeom prst="rect">
            <a:avLst/>
          </a:prstGeom>
          <a:ln algn="ctr"/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4398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58464" y="3429000"/>
            <a:ext cx="5479648" cy="723098"/>
          </a:xfrm>
          <a:prstGeom prst="rect">
            <a:avLst/>
          </a:prstGeom>
          <a:ln algn="ctr"/>
        </p:spPr>
        <p:txBody>
          <a:bodyPr lIns="0" tIns="0" rIns="0" bIns="0" anchor="ctr" anchorCtr="0"/>
          <a:lstStyle>
            <a:lvl1pPr marL="0" indent="0">
              <a:buClrTx/>
              <a:buFontTx/>
              <a:buNone/>
              <a:defRPr sz="2398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265" y="479473"/>
            <a:ext cx="3298265" cy="109942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67998" y="5552643"/>
            <a:ext cx="5391150" cy="32745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1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67998" y="5870143"/>
            <a:ext cx="5391150" cy="32745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 baseline="0"/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67998" y="6195812"/>
            <a:ext cx="5391150" cy="327457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baseline="0"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1" orient="horz" pos="1162">
          <p15:clr>
            <a:srgbClr val="FBAE40"/>
          </p15:clr>
        </p15:guide>
        <p15:guide id="22" pos="3839">
          <p15:clr>
            <a:srgbClr val="FBAE40"/>
          </p15:clr>
        </p15:guide>
        <p15:guide id="23" orient="horz" pos="3952">
          <p15:clr>
            <a:srgbClr val="FBAE40"/>
          </p15:clr>
        </p15:guide>
        <p15:guide id="24" pos="80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10948386" cy="51720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sz="2798"/>
              <a:t>Click to edit Master text styles</a:t>
            </a:r>
          </a:p>
          <a:p>
            <a:pPr lvl="1"/>
            <a:r>
              <a:rPr lang="en-US" sz="2798"/>
              <a:t>Second level</a:t>
            </a:r>
          </a:p>
          <a:p>
            <a:pPr lvl="2"/>
            <a:r>
              <a:rPr lang="en-US" sz="2798"/>
              <a:t>Third level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13" y="1200150"/>
            <a:ext cx="538551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8" b="1">
                <a:solidFill>
                  <a:schemeClr val="tx1"/>
                </a:solidFill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813" y="1991189"/>
            <a:ext cx="5385514" cy="42383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CE5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rgbClr val="5CE500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200150"/>
            <a:ext cx="538763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8" b="1">
                <a:solidFill>
                  <a:schemeClr val="tx1"/>
                </a:solidFill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1991189"/>
            <a:ext cx="5387630" cy="42383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CE5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rgbClr val="5CE500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n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vi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759" y="1200150"/>
            <a:ext cx="6527800" cy="5511800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389644" y="1475610"/>
            <a:ext cx="5894029" cy="332408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5514944" cy="517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CE5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rgbClr val="FFC000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759" y="1200150"/>
            <a:ext cx="6527800" cy="551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759" y="1200150"/>
            <a:ext cx="6527800" cy="5511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evi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109" y="1231900"/>
            <a:ext cx="7124700" cy="4394200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948525" y="1538230"/>
            <a:ext cx="5217868" cy="3301749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5514944" cy="517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CE5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rgbClr val="FFC000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109" y="1231900"/>
            <a:ext cx="7124700" cy="439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109" y="1231900"/>
            <a:ext cx="7124700" cy="4394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evi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947" y="1079291"/>
            <a:ext cx="3937255" cy="5439329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094391" y="1643308"/>
            <a:ext cx="2989882" cy="39461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5514944" cy="517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CE5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rgbClr val="FFC000"/>
              </a:buClr>
              <a:defRPr sz="1400">
                <a:solidFill>
                  <a:srgbClr val="4B4E5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947" y="1079291"/>
            <a:ext cx="3937255" cy="5439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946" y="1079291"/>
            <a:ext cx="3937255" cy="54393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954" y="1038225"/>
            <a:ext cx="2628900" cy="5334000"/>
          </a:xfrm>
          <a:prstGeom prst="rect">
            <a:avLst/>
          </a:prstGeom>
        </p:spPr>
      </p:pic>
      <p:sp>
        <p:nvSpPr>
          <p:cNvPr id="8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8718699" y="1686094"/>
            <a:ext cx="2296633" cy="40829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5514944" cy="517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CE5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rgbClr val="FFC000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954" y="1038225"/>
            <a:ext cx="2628900" cy="533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953" y="1038225"/>
            <a:ext cx="2628900" cy="533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evi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19" y="2192531"/>
            <a:ext cx="2654118" cy="291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2037" y="2572485"/>
            <a:ext cx="1864075" cy="2172674"/>
          </a:xfrm>
          <a:prstGeom prst="roundRect">
            <a:avLst>
              <a:gd name="adj" fmla="val 5188"/>
            </a:avLst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98" y="1370225"/>
            <a:ext cx="2524944" cy="459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70" y="1308182"/>
            <a:ext cx="2593398" cy="457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51441" y="2569782"/>
            <a:ext cx="1837863" cy="2175381"/>
          </a:xfrm>
          <a:prstGeom prst="roundRect">
            <a:avLst>
              <a:gd name="adj" fmla="val 5448"/>
            </a:avLst>
          </a:prstGeo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551314" y="2562540"/>
            <a:ext cx="1813408" cy="2095725"/>
          </a:xfrm>
          <a:prstGeom prst="roundRect">
            <a:avLst>
              <a:gd name="adj" fmla="val 7034"/>
            </a:avLst>
          </a:prstGeo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19" y="2192531"/>
            <a:ext cx="2654118" cy="291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98" y="1370225"/>
            <a:ext cx="2524944" cy="459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70" y="1308182"/>
            <a:ext cx="2593398" cy="457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18" y="2192529"/>
            <a:ext cx="2654118" cy="291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98" y="1370225"/>
            <a:ext cx="2524944" cy="459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70" y="1308180"/>
            <a:ext cx="2593398" cy="457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7302506" y="1"/>
            <a:ext cx="4886321" cy="6995421"/>
          </a:xfrm>
          <a:prstGeom prst="rect">
            <a:avLst/>
          </a:pr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lang="id-ID"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5842986" cy="517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CE5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29142" y="-109291"/>
            <a:ext cx="12188825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392" tIns="45696" rIns="91392" bIns="45696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385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398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4216" y="1872352"/>
            <a:ext cx="6555592" cy="1200329"/>
          </a:xfrm>
          <a:prstGeom prst="rect">
            <a:avLst/>
          </a:prstGeom>
        </p:spPr>
        <p:txBody>
          <a:bodyPr anchor="t"/>
          <a:lstStyle>
            <a:lvl1pPr>
              <a:defRPr sz="3998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711" y="255589"/>
            <a:ext cx="2500315" cy="8334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1" y="3870649"/>
            <a:ext cx="7788275" cy="3003550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" pos="573">
          <p15:clr>
            <a:srgbClr val="FBAE40"/>
          </p15:clr>
        </p15:guide>
        <p15:guide id="3" orient="horz" pos="116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0" y="0"/>
            <a:ext cx="9463069" cy="5837418"/>
          </a:xfrm>
          <a:custGeom>
            <a:avLst/>
            <a:gdLst>
              <a:gd name="connsiteX0" fmla="*/ 0 w 7042083"/>
              <a:gd name="connsiteY0" fmla="*/ 724821 h 4699000"/>
              <a:gd name="connsiteX1" fmla="*/ 724821 w 7042083"/>
              <a:gd name="connsiteY1" fmla="*/ 0 h 4699000"/>
              <a:gd name="connsiteX2" fmla="*/ 6317262 w 7042083"/>
              <a:gd name="connsiteY2" fmla="*/ 0 h 4699000"/>
              <a:gd name="connsiteX3" fmla="*/ 7042083 w 7042083"/>
              <a:gd name="connsiteY3" fmla="*/ 724821 h 4699000"/>
              <a:gd name="connsiteX4" fmla="*/ 7042083 w 7042083"/>
              <a:gd name="connsiteY4" fmla="*/ 3974179 h 4699000"/>
              <a:gd name="connsiteX5" fmla="*/ 6317262 w 7042083"/>
              <a:gd name="connsiteY5" fmla="*/ 4699000 h 4699000"/>
              <a:gd name="connsiteX6" fmla="*/ 724821 w 7042083"/>
              <a:gd name="connsiteY6" fmla="*/ 4699000 h 4699000"/>
              <a:gd name="connsiteX7" fmla="*/ 0 w 7042083"/>
              <a:gd name="connsiteY7" fmla="*/ 3974179 h 4699000"/>
              <a:gd name="connsiteX8" fmla="*/ 0 w 7042083"/>
              <a:gd name="connsiteY8" fmla="*/ 724821 h 4699000"/>
              <a:gd name="connsiteX0" fmla="*/ 0 w 7042083"/>
              <a:gd name="connsiteY0" fmla="*/ 724821 h 4699000"/>
              <a:gd name="connsiteX1" fmla="*/ 724821 w 7042083"/>
              <a:gd name="connsiteY1" fmla="*/ 0 h 4699000"/>
              <a:gd name="connsiteX2" fmla="*/ 6317262 w 7042083"/>
              <a:gd name="connsiteY2" fmla="*/ 0 h 4699000"/>
              <a:gd name="connsiteX3" fmla="*/ 7042083 w 7042083"/>
              <a:gd name="connsiteY3" fmla="*/ 724821 h 4699000"/>
              <a:gd name="connsiteX4" fmla="*/ 7042083 w 7042083"/>
              <a:gd name="connsiteY4" fmla="*/ 3974179 h 4699000"/>
              <a:gd name="connsiteX5" fmla="*/ 6317262 w 7042083"/>
              <a:gd name="connsiteY5" fmla="*/ 4699000 h 4699000"/>
              <a:gd name="connsiteX6" fmla="*/ 724821 w 7042083"/>
              <a:gd name="connsiteY6" fmla="*/ 4699000 h 4699000"/>
              <a:gd name="connsiteX7" fmla="*/ 0 w 7042083"/>
              <a:gd name="connsiteY7" fmla="*/ 3974179 h 4699000"/>
              <a:gd name="connsiteX8" fmla="*/ 0 w 7042083"/>
              <a:gd name="connsiteY8" fmla="*/ 724821 h 4699000"/>
              <a:gd name="connsiteX0" fmla="*/ 0 w 7042083"/>
              <a:gd name="connsiteY0" fmla="*/ 725608 h 4699787"/>
              <a:gd name="connsiteX1" fmla="*/ 724821 w 7042083"/>
              <a:gd name="connsiteY1" fmla="*/ 787 h 4699787"/>
              <a:gd name="connsiteX2" fmla="*/ 6317262 w 7042083"/>
              <a:gd name="connsiteY2" fmla="*/ 787 h 4699787"/>
              <a:gd name="connsiteX3" fmla="*/ 7042083 w 7042083"/>
              <a:gd name="connsiteY3" fmla="*/ 725608 h 4699787"/>
              <a:gd name="connsiteX4" fmla="*/ 7042083 w 7042083"/>
              <a:gd name="connsiteY4" fmla="*/ 3974966 h 4699787"/>
              <a:gd name="connsiteX5" fmla="*/ 6317262 w 7042083"/>
              <a:gd name="connsiteY5" fmla="*/ 4699787 h 4699787"/>
              <a:gd name="connsiteX6" fmla="*/ 724821 w 7042083"/>
              <a:gd name="connsiteY6" fmla="*/ 4699787 h 4699787"/>
              <a:gd name="connsiteX7" fmla="*/ 0 w 7042083"/>
              <a:gd name="connsiteY7" fmla="*/ 3974966 h 4699787"/>
              <a:gd name="connsiteX8" fmla="*/ 0 w 7042083"/>
              <a:gd name="connsiteY8" fmla="*/ 725608 h 4699787"/>
              <a:gd name="connsiteX0" fmla="*/ 0 w 7042083"/>
              <a:gd name="connsiteY0" fmla="*/ 724821 h 4699000"/>
              <a:gd name="connsiteX1" fmla="*/ 724821 w 7042083"/>
              <a:gd name="connsiteY1" fmla="*/ 0 h 4699000"/>
              <a:gd name="connsiteX2" fmla="*/ 5344496 w 7042083"/>
              <a:gd name="connsiteY2" fmla="*/ 525293 h 4699000"/>
              <a:gd name="connsiteX3" fmla="*/ 7042083 w 7042083"/>
              <a:gd name="connsiteY3" fmla="*/ 724821 h 4699000"/>
              <a:gd name="connsiteX4" fmla="*/ 7042083 w 7042083"/>
              <a:gd name="connsiteY4" fmla="*/ 3974179 h 4699000"/>
              <a:gd name="connsiteX5" fmla="*/ 6317262 w 7042083"/>
              <a:gd name="connsiteY5" fmla="*/ 4699000 h 4699000"/>
              <a:gd name="connsiteX6" fmla="*/ 724821 w 7042083"/>
              <a:gd name="connsiteY6" fmla="*/ 4699000 h 4699000"/>
              <a:gd name="connsiteX7" fmla="*/ 0 w 7042083"/>
              <a:gd name="connsiteY7" fmla="*/ 3974179 h 4699000"/>
              <a:gd name="connsiteX8" fmla="*/ 0 w 7042083"/>
              <a:gd name="connsiteY8" fmla="*/ 724821 h 4699000"/>
              <a:gd name="connsiteX0" fmla="*/ 0 w 7042083"/>
              <a:gd name="connsiteY0" fmla="*/ 724821 h 4699000"/>
              <a:gd name="connsiteX1" fmla="*/ 724821 w 7042083"/>
              <a:gd name="connsiteY1" fmla="*/ 0 h 4699000"/>
              <a:gd name="connsiteX2" fmla="*/ 7042083 w 7042083"/>
              <a:gd name="connsiteY2" fmla="*/ 724821 h 4699000"/>
              <a:gd name="connsiteX3" fmla="*/ 7042083 w 7042083"/>
              <a:gd name="connsiteY3" fmla="*/ 3974179 h 4699000"/>
              <a:gd name="connsiteX4" fmla="*/ 6317262 w 7042083"/>
              <a:gd name="connsiteY4" fmla="*/ 4699000 h 4699000"/>
              <a:gd name="connsiteX5" fmla="*/ 724821 w 7042083"/>
              <a:gd name="connsiteY5" fmla="*/ 4699000 h 4699000"/>
              <a:gd name="connsiteX6" fmla="*/ 0 w 7042083"/>
              <a:gd name="connsiteY6" fmla="*/ 3974179 h 4699000"/>
              <a:gd name="connsiteX7" fmla="*/ 0 w 7042083"/>
              <a:gd name="connsiteY7" fmla="*/ 724821 h 4699000"/>
              <a:gd name="connsiteX0" fmla="*/ 0 w 7042083"/>
              <a:gd name="connsiteY0" fmla="*/ 406170 h 4380349"/>
              <a:gd name="connsiteX1" fmla="*/ 7042083 w 7042083"/>
              <a:gd name="connsiteY1" fmla="*/ 406170 h 4380349"/>
              <a:gd name="connsiteX2" fmla="*/ 7042083 w 7042083"/>
              <a:gd name="connsiteY2" fmla="*/ 3655528 h 4380349"/>
              <a:gd name="connsiteX3" fmla="*/ 6317262 w 7042083"/>
              <a:gd name="connsiteY3" fmla="*/ 4380349 h 4380349"/>
              <a:gd name="connsiteX4" fmla="*/ 724821 w 7042083"/>
              <a:gd name="connsiteY4" fmla="*/ 4380349 h 4380349"/>
              <a:gd name="connsiteX5" fmla="*/ 0 w 7042083"/>
              <a:gd name="connsiteY5" fmla="*/ 3655528 h 4380349"/>
              <a:gd name="connsiteX6" fmla="*/ 0 w 7042083"/>
              <a:gd name="connsiteY6" fmla="*/ 406170 h 4380349"/>
              <a:gd name="connsiteX0" fmla="*/ 0 w 7042083"/>
              <a:gd name="connsiteY0" fmla="*/ 240694 h 4214873"/>
              <a:gd name="connsiteX1" fmla="*/ 7042083 w 7042083"/>
              <a:gd name="connsiteY1" fmla="*/ 240694 h 4214873"/>
              <a:gd name="connsiteX2" fmla="*/ 7042083 w 7042083"/>
              <a:gd name="connsiteY2" fmla="*/ 3490052 h 4214873"/>
              <a:gd name="connsiteX3" fmla="*/ 6317262 w 7042083"/>
              <a:gd name="connsiteY3" fmla="*/ 4214873 h 4214873"/>
              <a:gd name="connsiteX4" fmla="*/ 724821 w 7042083"/>
              <a:gd name="connsiteY4" fmla="*/ 4214873 h 4214873"/>
              <a:gd name="connsiteX5" fmla="*/ 0 w 7042083"/>
              <a:gd name="connsiteY5" fmla="*/ 3490052 h 4214873"/>
              <a:gd name="connsiteX6" fmla="*/ 0 w 7042083"/>
              <a:gd name="connsiteY6" fmla="*/ 240694 h 4214873"/>
              <a:gd name="connsiteX0" fmla="*/ 0 w 7042083"/>
              <a:gd name="connsiteY0" fmla="*/ 0 h 3974179"/>
              <a:gd name="connsiteX1" fmla="*/ 7042083 w 7042083"/>
              <a:gd name="connsiteY1" fmla="*/ 0 h 3974179"/>
              <a:gd name="connsiteX2" fmla="*/ 7042083 w 7042083"/>
              <a:gd name="connsiteY2" fmla="*/ 3249358 h 3974179"/>
              <a:gd name="connsiteX3" fmla="*/ 6317262 w 7042083"/>
              <a:gd name="connsiteY3" fmla="*/ 3974179 h 3974179"/>
              <a:gd name="connsiteX4" fmla="*/ 724821 w 7042083"/>
              <a:gd name="connsiteY4" fmla="*/ 3974179 h 3974179"/>
              <a:gd name="connsiteX5" fmla="*/ 0 w 7042083"/>
              <a:gd name="connsiteY5" fmla="*/ 3249358 h 3974179"/>
              <a:gd name="connsiteX6" fmla="*/ 0 w 7042083"/>
              <a:gd name="connsiteY6" fmla="*/ 0 h 3974179"/>
              <a:gd name="connsiteX0" fmla="*/ 0 w 7042083"/>
              <a:gd name="connsiteY0" fmla="*/ 0 h 3974179"/>
              <a:gd name="connsiteX1" fmla="*/ 7042083 w 7042083"/>
              <a:gd name="connsiteY1" fmla="*/ 0 h 3974179"/>
              <a:gd name="connsiteX2" fmla="*/ 7042083 w 7042083"/>
              <a:gd name="connsiteY2" fmla="*/ 3249358 h 3974179"/>
              <a:gd name="connsiteX3" fmla="*/ 6317262 w 7042083"/>
              <a:gd name="connsiteY3" fmla="*/ 3974179 h 3974179"/>
              <a:gd name="connsiteX4" fmla="*/ 724821 w 7042083"/>
              <a:gd name="connsiteY4" fmla="*/ 3974179 h 3974179"/>
              <a:gd name="connsiteX5" fmla="*/ 0 w 7042083"/>
              <a:gd name="connsiteY5" fmla="*/ 3249358 h 3974179"/>
              <a:gd name="connsiteX6" fmla="*/ 0 w 7042083"/>
              <a:gd name="connsiteY6" fmla="*/ 0 h 3974179"/>
              <a:gd name="connsiteX0" fmla="*/ 48353 w 7090436"/>
              <a:gd name="connsiteY0" fmla="*/ 0 h 3974179"/>
              <a:gd name="connsiteX1" fmla="*/ 7090436 w 7090436"/>
              <a:gd name="connsiteY1" fmla="*/ 0 h 3974179"/>
              <a:gd name="connsiteX2" fmla="*/ 7090436 w 7090436"/>
              <a:gd name="connsiteY2" fmla="*/ 3249358 h 3974179"/>
              <a:gd name="connsiteX3" fmla="*/ 6365615 w 7090436"/>
              <a:gd name="connsiteY3" fmla="*/ 3974179 h 3974179"/>
              <a:gd name="connsiteX4" fmla="*/ 773174 w 7090436"/>
              <a:gd name="connsiteY4" fmla="*/ 3974179 h 3974179"/>
              <a:gd name="connsiteX5" fmla="*/ 48353 w 7090436"/>
              <a:gd name="connsiteY5" fmla="*/ 3249358 h 3974179"/>
              <a:gd name="connsiteX6" fmla="*/ 48353 w 7090436"/>
              <a:gd name="connsiteY6" fmla="*/ 0 h 3974179"/>
              <a:gd name="connsiteX0" fmla="*/ 0 w 7042083"/>
              <a:gd name="connsiteY0" fmla="*/ 0 h 3974179"/>
              <a:gd name="connsiteX1" fmla="*/ 7042083 w 7042083"/>
              <a:gd name="connsiteY1" fmla="*/ 0 h 3974179"/>
              <a:gd name="connsiteX2" fmla="*/ 7042083 w 7042083"/>
              <a:gd name="connsiteY2" fmla="*/ 3249358 h 3974179"/>
              <a:gd name="connsiteX3" fmla="*/ 6317262 w 7042083"/>
              <a:gd name="connsiteY3" fmla="*/ 3974179 h 3974179"/>
              <a:gd name="connsiteX4" fmla="*/ 0 w 7042083"/>
              <a:gd name="connsiteY4" fmla="*/ 3249358 h 3974179"/>
              <a:gd name="connsiteX5" fmla="*/ 0 w 7042083"/>
              <a:gd name="connsiteY5" fmla="*/ 0 h 3974179"/>
              <a:gd name="connsiteX0" fmla="*/ 19456 w 7061539"/>
              <a:gd name="connsiteY0" fmla="*/ 0 h 5759094"/>
              <a:gd name="connsiteX1" fmla="*/ 7061539 w 7061539"/>
              <a:gd name="connsiteY1" fmla="*/ 0 h 5759094"/>
              <a:gd name="connsiteX2" fmla="*/ 7061539 w 7061539"/>
              <a:gd name="connsiteY2" fmla="*/ 3249358 h 5759094"/>
              <a:gd name="connsiteX3" fmla="*/ 6336718 w 7061539"/>
              <a:gd name="connsiteY3" fmla="*/ 3974179 h 5759094"/>
              <a:gd name="connsiteX4" fmla="*/ 0 w 7061539"/>
              <a:gd name="connsiteY4" fmla="*/ 5759094 h 5759094"/>
              <a:gd name="connsiteX5" fmla="*/ 19456 w 7061539"/>
              <a:gd name="connsiteY5" fmla="*/ 0 h 5759094"/>
              <a:gd name="connsiteX0" fmla="*/ 19456 w 7061539"/>
              <a:gd name="connsiteY0" fmla="*/ 0 h 5759094"/>
              <a:gd name="connsiteX1" fmla="*/ 3465022 w 7061539"/>
              <a:gd name="connsiteY1" fmla="*/ 1222 h 5759094"/>
              <a:gd name="connsiteX2" fmla="*/ 7061539 w 7061539"/>
              <a:gd name="connsiteY2" fmla="*/ 0 h 5759094"/>
              <a:gd name="connsiteX3" fmla="*/ 7061539 w 7061539"/>
              <a:gd name="connsiteY3" fmla="*/ 3249358 h 5759094"/>
              <a:gd name="connsiteX4" fmla="*/ 6336718 w 7061539"/>
              <a:gd name="connsiteY4" fmla="*/ 3974179 h 5759094"/>
              <a:gd name="connsiteX5" fmla="*/ 0 w 7061539"/>
              <a:gd name="connsiteY5" fmla="*/ 5759094 h 5759094"/>
              <a:gd name="connsiteX6" fmla="*/ 19456 w 7061539"/>
              <a:gd name="connsiteY6" fmla="*/ 0 h 5759094"/>
              <a:gd name="connsiteX0" fmla="*/ 19456 w 9454543"/>
              <a:gd name="connsiteY0" fmla="*/ 0 h 5759094"/>
              <a:gd name="connsiteX1" fmla="*/ 3465022 w 9454543"/>
              <a:gd name="connsiteY1" fmla="*/ 1222 h 5759094"/>
              <a:gd name="connsiteX2" fmla="*/ 9454543 w 9454543"/>
              <a:gd name="connsiteY2" fmla="*/ 38911 h 5759094"/>
              <a:gd name="connsiteX3" fmla="*/ 7061539 w 9454543"/>
              <a:gd name="connsiteY3" fmla="*/ 3249358 h 5759094"/>
              <a:gd name="connsiteX4" fmla="*/ 6336718 w 9454543"/>
              <a:gd name="connsiteY4" fmla="*/ 3974179 h 5759094"/>
              <a:gd name="connsiteX5" fmla="*/ 0 w 9454543"/>
              <a:gd name="connsiteY5" fmla="*/ 5759094 h 5759094"/>
              <a:gd name="connsiteX6" fmla="*/ 19456 w 9454543"/>
              <a:gd name="connsiteY6" fmla="*/ 0 h 5759094"/>
              <a:gd name="connsiteX0" fmla="*/ 19456 w 9473998"/>
              <a:gd name="connsiteY0" fmla="*/ 0 h 5759094"/>
              <a:gd name="connsiteX1" fmla="*/ 3465022 w 9473998"/>
              <a:gd name="connsiteY1" fmla="*/ 1222 h 5759094"/>
              <a:gd name="connsiteX2" fmla="*/ 9454543 w 9473998"/>
              <a:gd name="connsiteY2" fmla="*/ 38911 h 5759094"/>
              <a:gd name="connsiteX3" fmla="*/ 9473998 w 9473998"/>
              <a:gd name="connsiteY3" fmla="*/ 661800 h 5759094"/>
              <a:gd name="connsiteX4" fmla="*/ 6336718 w 9473998"/>
              <a:gd name="connsiteY4" fmla="*/ 3974179 h 5759094"/>
              <a:gd name="connsiteX5" fmla="*/ 0 w 9473998"/>
              <a:gd name="connsiteY5" fmla="*/ 5759094 h 5759094"/>
              <a:gd name="connsiteX6" fmla="*/ 19456 w 9473998"/>
              <a:gd name="connsiteY6" fmla="*/ 0 h 5759094"/>
              <a:gd name="connsiteX0" fmla="*/ 645227 w 10099769"/>
              <a:gd name="connsiteY0" fmla="*/ 0 h 5782410"/>
              <a:gd name="connsiteX1" fmla="*/ 4090793 w 10099769"/>
              <a:gd name="connsiteY1" fmla="*/ 1222 h 5782410"/>
              <a:gd name="connsiteX2" fmla="*/ 10080314 w 10099769"/>
              <a:gd name="connsiteY2" fmla="*/ 38911 h 5782410"/>
              <a:gd name="connsiteX3" fmla="*/ 10099769 w 10099769"/>
              <a:gd name="connsiteY3" fmla="*/ 661800 h 5782410"/>
              <a:gd name="connsiteX4" fmla="*/ 9141485 w 10099769"/>
              <a:gd name="connsiteY4" fmla="*/ 1873004 h 5782410"/>
              <a:gd name="connsiteX5" fmla="*/ 625771 w 10099769"/>
              <a:gd name="connsiteY5" fmla="*/ 5759094 h 5782410"/>
              <a:gd name="connsiteX6" fmla="*/ 645227 w 10099769"/>
              <a:gd name="connsiteY6" fmla="*/ 0 h 5782410"/>
              <a:gd name="connsiteX0" fmla="*/ 645227 w 10099769"/>
              <a:gd name="connsiteY0" fmla="*/ 0 h 5782410"/>
              <a:gd name="connsiteX1" fmla="*/ 4090793 w 10099769"/>
              <a:gd name="connsiteY1" fmla="*/ 1222 h 5782410"/>
              <a:gd name="connsiteX2" fmla="*/ 10080314 w 10099769"/>
              <a:gd name="connsiteY2" fmla="*/ 38911 h 5782410"/>
              <a:gd name="connsiteX3" fmla="*/ 10099769 w 10099769"/>
              <a:gd name="connsiteY3" fmla="*/ 661800 h 5782410"/>
              <a:gd name="connsiteX4" fmla="*/ 9141485 w 10099769"/>
              <a:gd name="connsiteY4" fmla="*/ 1873004 h 5782410"/>
              <a:gd name="connsiteX5" fmla="*/ 625771 w 10099769"/>
              <a:gd name="connsiteY5" fmla="*/ 5759094 h 5782410"/>
              <a:gd name="connsiteX6" fmla="*/ 645227 w 10099769"/>
              <a:gd name="connsiteY6" fmla="*/ 0 h 5782410"/>
              <a:gd name="connsiteX0" fmla="*/ 645227 w 10099769"/>
              <a:gd name="connsiteY0" fmla="*/ 0 h 5782410"/>
              <a:gd name="connsiteX1" fmla="*/ 4090793 w 10099769"/>
              <a:gd name="connsiteY1" fmla="*/ 1222 h 5782410"/>
              <a:gd name="connsiteX2" fmla="*/ 10080314 w 10099769"/>
              <a:gd name="connsiteY2" fmla="*/ 38911 h 5782410"/>
              <a:gd name="connsiteX3" fmla="*/ 10099769 w 10099769"/>
              <a:gd name="connsiteY3" fmla="*/ 661800 h 5782410"/>
              <a:gd name="connsiteX4" fmla="*/ 9141485 w 10099769"/>
              <a:gd name="connsiteY4" fmla="*/ 1873004 h 5782410"/>
              <a:gd name="connsiteX5" fmla="*/ 625771 w 10099769"/>
              <a:gd name="connsiteY5" fmla="*/ 5759094 h 5782410"/>
              <a:gd name="connsiteX6" fmla="*/ 645227 w 10099769"/>
              <a:gd name="connsiteY6" fmla="*/ 0 h 5782410"/>
              <a:gd name="connsiteX0" fmla="*/ 23921 w 9478463"/>
              <a:gd name="connsiteY0" fmla="*/ 0 h 5759094"/>
              <a:gd name="connsiteX1" fmla="*/ 3469487 w 9478463"/>
              <a:gd name="connsiteY1" fmla="*/ 1222 h 5759094"/>
              <a:gd name="connsiteX2" fmla="*/ 9459008 w 9478463"/>
              <a:gd name="connsiteY2" fmla="*/ 38911 h 5759094"/>
              <a:gd name="connsiteX3" fmla="*/ 9478463 w 9478463"/>
              <a:gd name="connsiteY3" fmla="*/ 661800 h 5759094"/>
              <a:gd name="connsiteX4" fmla="*/ 8520179 w 9478463"/>
              <a:gd name="connsiteY4" fmla="*/ 1873004 h 5759094"/>
              <a:gd name="connsiteX5" fmla="*/ 4465 w 9478463"/>
              <a:gd name="connsiteY5" fmla="*/ 5759094 h 5759094"/>
              <a:gd name="connsiteX6" fmla="*/ 23921 w 9478463"/>
              <a:gd name="connsiteY6" fmla="*/ 0 h 5759094"/>
              <a:gd name="connsiteX0" fmla="*/ 8464 w 9463006"/>
              <a:gd name="connsiteY0" fmla="*/ 0 h 5836915"/>
              <a:gd name="connsiteX1" fmla="*/ 3454030 w 9463006"/>
              <a:gd name="connsiteY1" fmla="*/ 1222 h 5836915"/>
              <a:gd name="connsiteX2" fmla="*/ 9443551 w 9463006"/>
              <a:gd name="connsiteY2" fmla="*/ 38911 h 5836915"/>
              <a:gd name="connsiteX3" fmla="*/ 9463006 w 9463006"/>
              <a:gd name="connsiteY3" fmla="*/ 661800 h 5836915"/>
              <a:gd name="connsiteX4" fmla="*/ 8504722 w 9463006"/>
              <a:gd name="connsiteY4" fmla="*/ 1873004 h 5836915"/>
              <a:gd name="connsiteX5" fmla="*/ 8463 w 9463006"/>
              <a:gd name="connsiteY5" fmla="*/ 5836915 h 5836915"/>
              <a:gd name="connsiteX6" fmla="*/ 8464 w 9463006"/>
              <a:gd name="connsiteY6" fmla="*/ 0 h 5836915"/>
              <a:gd name="connsiteX0" fmla="*/ 8464 w 9463069"/>
              <a:gd name="connsiteY0" fmla="*/ 0 h 5836915"/>
              <a:gd name="connsiteX1" fmla="*/ 3454030 w 9463069"/>
              <a:gd name="connsiteY1" fmla="*/ 1222 h 5836915"/>
              <a:gd name="connsiteX2" fmla="*/ 9443551 w 9463069"/>
              <a:gd name="connsiteY2" fmla="*/ 38911 h 5836915"/>
              <a:gd name="connsiteX3" fmla="*/ 9463006 w 9463069"/>
              <a:gd name="connsiteY3" fmla="*/ 661800 h 5836915"/>
              <a:gd name="connsiteX4" fmla="*/ 8504722 w 9463069"/>
              <a:gd name="connsiteY4" fmla="*/ 1873004 h 5836915"/>
              <a:gd name="connsiteX5" fmla="*/ 8463 w 9463069"/>
              <a:gd name="connsiteY5" fmla="*/ 5836915 h 5836915"/>
              <a:gd name="connsiteX6" fmla="*/ 8464 w 9463069"/>
              <a:gd name="connsiteY6" fmla="*/ 0 h 5836915"/>
              <a:gd name="connsiteX0" fmla="*/ 8464 w 9463069"/>
              <a:gd name="connsiteY0" fmla="*/ 0 h 5836915"/>
              <a:gd name="connsiteX1" fmla="*/ 3454030 w 9463069"/>
              <a:gd name="connsiteY1" fmla="*/ 1222 h 5836915"/>
              <a:gd name="connsiteX2" fmla="*/ 9443551 w 9463069"/>
              <a:gd name="connsiteY2" fmla="*/ 38911 h 5836915"/>
              <a:gd name="connsiteX3" fmla="*/ 9463006 w 9463069"/>
              <a:gd name="connsiteY3" fmla="*/ 545068 h 5836915"/>
              <a:gd name="connsiteX4" fmla="*/ 8504722 w 9463069"/>
              <a:gd name="connsiteY4" fmla="*/ 1873004 h 5836915"/>
              <a:gd name="connsiteX5" fmla="*/ 8463 w 9463069"/>
              <a:gd name="connsiteY5" fmla="*/ 5836915 h 5836915"/>
              <a:gd name="connsiteX6" fmla="*/ 8464 w 9463069"/>
              <a:gd name="connsiteY6" fmla="*/ 0 h 5836915"/>
              <a:gd name="connsiteX0" fmla="*/ 8464 w 9463069"/>
              <a:gd name="connsiteY0" fmla="*/ 8386 h 5845301"/>
              <a:gd name="connsiteX1" fmla="*/ 3454030 w 9463069"/>
              <a:gd name="connsiteY1" fmla="*/ 9608 h 5845301"/>
              <a:gd name="connsiteX2" fmla="*/ 9427785 w 9463069"/>
              <a:gd name="connsiteY2" fmla="*/ 0 h 5845301"/>
              <a:gd name="connsiteX3" fmla="*/ 9463006 w 9463069"/>
              <a:gd name="connsiteY3" fmla="*/ 553454 h 5845301"/>
              <a:gd name="connsiteX4" fmla="*/ 8504722 w 9463069"/>
              <a:gd name="connsiteY4" fmla="*/ 1881390 h 5845301"/>
              <a:gd name="connsiteX5" fmla="*/ 8463 w 9463069"/>
              <a:gd name="connsiteY5" fmla="*/ 5845301 h 5845301"/>
              <a:gd name="connsiteX6" fmla="*/ 8464 w 9463069"/>
              <a:gd name="connsiteY6" fmla="*/ 8386 h 5845301"/>
              <a:gd name="connsiteX0" fmla="*/ 8464 w 9463069"/>
              <a:gd name="connsiteY0" fmla="*/ 503 h 5837418"/>
              <a:gd name="connsiteX1" fmla="*/ 3454030 w 9463069"/>
              <a:gd name="connsiteY1" fmla="*/ 1725 h 5837418"/>
              <a:gd name="connsiteX2" fmla="*/ 9459316 w 9463069"/>
              <a:gd name="connsiteY2" fmla="*/ 0 h 5837418"/>
              <a:gd name="connsiteX3" fmla="*/ 9463006 w 9463069"/>
              <a:gd name="connsiteY3" fmla="*/ 545571 h 5837418"/>
              <a:gd name="connsiteX4" fmla="*/ 8504722 w 9463069"/>
              <a:gd name="connsiteY4" fmla="*/ 1873507 h 5837418"/>
              <a:gd name="connsiteX5" fmla="*/ 8463 w 9463069"/>
              <a:gd name="connsiteY5" fmla="*/ 5837418 h 5837418"/>
              <a:gd name="connsiteX6" fmla="*/ 8464 w 9463069"/>
              <a:gd name="connsiteY6" fmla="*/ 503 h 583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3069" h="5837418">
                <a:moveTo>
                  <a:pt x="8464" y="503"/>
                </a:moveTo>
                <a:lnTo>
                  <a:pt x="3454030" y="1725"/>
                </a:lnTo>
                <a:lnTo>
                  <a:pt x="9459316" y="0"/>
                </a:lnTo>
                <a:lnTo>
                  <a:pt x="9463006" y="545571"/>
                </a:lnTo>
                <a:cubicBezTo>
                  <a:pt x="9463006" y="945879"/>
                  <a:pt x="9488689" y="1406580"/>
                  <a:pt x="8504722" y="1873507"/>
                </a:cubicBezTo>
                <a:lnTo>
                  <a:pt x="8463" y="5837418"/>
                </a:lnTo>
                <a:cubicBezTo>
                  <a:pt x="-6797" y="5836537"/>
                  <a:pt x="1979" y="1920201"/>
                  <a:pt x="8464" y="503"/>
                </a:cubicBezTo>
                <a:close/>
              </a:path>
            </a:pathLst>
          </a:cu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/>
          <a:lstStyle>
            <a:lvl1pPr marL="342694" marR="0" indent="-342694" algn="l" defTabSz="913852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910669" y="3676529"/>
            <a:ext cx="6468533" cy="1089529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Text Style</a:t>
            </a: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5513907" y="4"/>
            <a:ext cx="6674918" cy="5999747"/>
          </a:xfrm>
          <a:custGeom>
            <a:avLst/>
            <a:gdLst>
              <a:gd name="connsiteX0" fmla="*/ 0 w 5279255"/>
              <a:gd name="connsiteY0" fmla="*/ 0 h 2741291"/>
              <a:gd name="connsiteX1" fmla="*/ 5279255 w 5279255"/>
              <a:gd name="connsiteY1" fmla="*/ 0 h 2741291"/>
              <a:gd name="connsiteX2" fmla="*/ 5279255 w 5279255"/>
              <a:gd name="connsiteY2" fmla="*/ 2741291 h 2741291"/>
              <a:gd name="connsiteX3" fmla="*/ 1534424 w 5279255"/>
              <a:gd name="connsiteY3" fmla="*/ 2741291 h 2741291"/>
              <a:gd name="connsiteX4" fmla="*/ 0 w 5279255"/>
              <a:gd name="connsiteY4" fmla="*/ 1206867 h 2741291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037208 w 5304753"/>
              <a:gd name="connsiteY3" fmla="*/ 3032553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037208 w 5304753"/>
              <a:gd name="connsiteY3" fmla="*/ 3032553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4"/>
              <a:gd name="connsiteY0" fmla="*/ 0 h 6407767"/>
              <a:gd name="connsiteX1" fmla="*/ 5304754 w 5304754"/>
              <a:gd name="connsiteY1" fmla="*/ 0 h 6407767"/>
              <a:gd name="connsiteX2" fmla="*/ 5304753 w 5304754"/>
              <a:gd name="connsiteY2" fmla="*/ 6407767 h 6407767"/>
              <a:gd name="connsiteX3" fmla="*/ 1037208 w 5304754"/>
              <a:gd name="connsiteY3" fmla="*/ 3032553 h 6407767"/>
              <a:gd name="connsiteX4" fmla="*/ 0 w 5304754"/>
              <a:gd name="connsiteY4" fmla="*/ 1206867 h 6407767"/>
              <a:gd name="connsiteX5" fmla="*/ 0 w 5304754"/>
              <a:gd name="connsiteY5" fmla="*/ 0 h 640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4754" h="6407767">
                <a:moveTo>
                  <a:pt x="0" y="0"/>
                </a:moveTo>
                <a:lnTo>
                  <a:pt x="5304754" y="0"/>
                </a:lnTo>
                <a:cubicBezTo>
                  <a:pt x="5304754" y="2135922"/>
                  <a:pt x="5304753" y="4271845"/>
                  <a:pt x="5304753" y="6407767"/>
                </a:cubicBezTo>
                <a:cubicBezTo>
                  <a:pt x="3266598" y="4848658"/>
                  <a:pt x="2718956" y="4488862"/>
                  <a:pt x="1037208" y="3032553"/>
                </a:cubicBezTo>
                <a:cubicBezTo>
                  <a:pt x="266264" y="2398629"/>
                  <a:pt x="0" y="2054306"/>
                  <a:pt x="0" y="1206867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>
            <a:lvl1pPr algn="r"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193800"/>
            <a:ext cx="4598987" cy="51943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-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lang="en-US" noProof="0" dirty="0"/>
            </a:lvl1pPr>
          </a:lstStyle>
          <a:p>
            <a:pPr lvl="0"/>
            <a:endParaRPr lang="en-US" noProof="0" dirty="0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-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lang="en-US" noProof="0" dirty="0">
                <a:solidFill>
                  <a:schemeClr val="bg1"/>
                </a:solidFill>
              </a:defRPr>
            </a:lvl1pPr>
          </a:lstStyle>
          <a:p>
            <a:pPr marL="342694" marR="0" lvl="0" indent="-342694" algn="r" defTabSz="913852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5CE500"/>
              </a:buClr>
              <a:buSzTx/>
              <a:buFont typeface="Wingdings" pitchFamily="2" charset="2"/>
              <a:buNone/>
              <a:tabLst/>
              <a:defRPr/>
            </a:pPr>
            <a:endParaRPr lang="en-US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823616" y="627814"/>
            <a:ext cx="6383257" cy="6248232"/>
          </a:xfrm>
          <a:custGeom>
            <a:avLst/>
            <a:gdLst>
              <a:gd name="connsiteX0" fmla="*/ 0 w 7343775"/>
              <a:gd name="connsiteY0" fmla="*/ 0 h 5349875"/>
              <a:gd name="connsiteX1" fmla="*/ 7343775 w 7343775"/>
              <a:gd name="connsiteY1" fmla="*/ 0 h 5349875"/>
              <a:gd name="connsiteX2" fmla="*/ 7343775 w 7343775"/>
              <a:gd name="connsiteY2" fmla="*/ 5349875 h 5349875"/>
              <a:gd name="connsiteX3" fmla="*/ 0 w 7343775"/>
              <a:gd name="connsiteY3" fmla="*/ 5349875 h 5349875"/>
              <a:gd name="connsiteX4" fmla="*/ 0 w 7343775"/>
              <a:gd name="connsiteY4" fmla="*/ 0 h 5349875"/>
              <a:gd name="connsiteX0" fmla="*/ 0 w 7375860"/>
              <a:gd name="connsiteY0" fmla="*/ 3384884 h 5349875"/>
              <a:gd name="connsiteX1" fmla="*/ 7375860 w 7375860"/>
              <a:gd name="connsiteY1" fmla="*/ 0 h 5349875"/>
              <a:gd name="connsiteX2" fmla="*/ 7375860 w 7375860"/>
              <a:gd name="connsiteY2" fmla="*/ 5349875 h 5349875"/>
              <a:gd name="connsiteX3" fmla="*/ 32085 w 7375860"/>
              <a:gd name="connsiteY3" fmla="*/ 5349875 h 5349875"/>
              <a:gd name="connsiteX4" fmla="*/ 0 w 7375860"/>
              <a:gd name="connsiteY4" fmla="*/ 3384884 h 5349875"/>
              <a:gd name="connsiteX0" fmla="*/ 0 w 7391902"/>
              <a:gd name="connsiteY0" fmla="*/ 4251157 h 6216148"/>
              <a:gd name="connsiteX1" fmla="*/ 7391902 w 7391902"/>
              <a:gd name="connsiteY1" fmla="*/ 0 h 6216148"/>
              <a:gd name="connsiteX2" fmla="*/ 7375860 w 7391902"/>
              <a:gd name="connsiteY2" fmla="*/ 6216148 h 6216148"/>
              <a:gd name="connsiteX3" fmla="*/ 32085 w 7391902"/>
              <a:gd name="connsiteY3" fmla="*/ 6216148 h 6216148"/>
              <a:gd name="connsiteX4" fmla="*/ 0 w 7391902"/>
              <a:gd name="connsiteY4" fmla="*/ 4251157 h 6216148"/>
              <a:gd name="connsiteX0" fmla="*/ 0 w 7359817"/>
              <a:gd name="connsiteY0" fmla="*/ 4251157 h 6216148"/>
              <a:gd name="connsiteX1" fmla="*/ 7359817 w 7359817"/>
              <a:gd name="connsiteY1" fmla="*/ 0 h 6216148"/>
              <a:gd name="connsiteX2" fmla="*/ 7343775 w 7359817"/>
              <a:gd name="connsiteY2" fmla="*/ 6216148 h 6216148"/>
              <a:gd name="connsiteX3" fmla="*/ 0 w 7359817"/>
              <a:gd name="connsiteY3" fmla="*/ 6216148 h 6216148"/>
              <a:gd name="connsiteX4" fmla="*/ 0 w 7359817"/>
              <a:gd name="connsiteY4" fmla="*/ 4251157 h 6216148"/>
              <a:gd name="connsiteX0" fmla="*/ 994610 w 7359817"/>
              <a:gd name="connsiteY0" fmla="*/ 3705726 h 6216148"/>
              <a:gd name="connsiteX1" fmla="*/ 7359817 w 7359817"/>
              <a:gd name="connsiteY1" fmla="*/ 0 h 6216148"/>
              <a:gd name="connsiteX2" fmla="*/ 7343775 w 7359817"/>
              <a:gd name="connsiteY2" fmla="*/ 6216148 h 6216148"/>
              <a:gd name="connsiteX3" fmla="*/ 0 w 7359817"/>
              <a:gd name="connsiteY3" fmla="*/ 6216148 h 6216148"/>
              <a:gd name="connsiteX4" fmla="*/ 994610 w 7359817"/>
              <a:gd name="connsiteY4" fmla="*/ 3705726 h 6216148"/>
              <a:gd name="connsiteX0" fmla="*/ 16042 w 6381249"/>
              <a:gd name="connsiteY0" fmla="*/ 3705726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6042 w 6381249"/>
              <a:gd name="connsiteY4" fmla="*/ 3705726 h 6248232"/>
              <a:gd name="connsiteX0" fmla="*/ 16042 w 6381249"/>
              <a:gd name="connsiteY0" fmla="*/ 3593432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6042 w 6381249"/>
              <a:gd name="connsiteY4" fmla="*/ 3593432 h 6248232"/>
              <a:gd name="connsiteX0" fmla="*/ 627 w 6401929"/>
              <a:gd name="connsiteY0" fmla="*/ 3599448 h 6248232"/>
              <a:gd name="connsiteX1" fmla="*/ 6401929 w 6401929"/>
              <a:gd name="connsiteY1" fmla="*/ 0 h 6248232"/>
              <a:gd name="connsiteX2" fmla="*/ 6385887 w 6401929"/>
              <a:gd name="connsiteY2" fmla="*/ 6216148 h 6248232"/>
              <a:gd name="connsiteX3" fmla="*/ 20680 w 6401929"/>
              <a:gd name="connsiteY3" fmla="*/ 6248232 h 6248232"/>
              <a:gd name="connsiteX4" fmla="*/ 627 w 6401929"/>
              <a:gd name="connsiteY4" fmla="*/ 3599448 h 6248232"/>
              <a:gd name="connsiteX0" fmla="*/ 4010 w 6381249"/>
              <a:gd name="connsiteY0" fmla="*/ 3605464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4010 w 6381249"/>
              <a:gd name="connsiteY4" fmla="*/ 3605464 h 6248232"/>
              <a:gd name="connsiteX0" fmla="*/ 4010 w 6381249"/>
              <a:gd name="connsiteY0" fmla="*/ 3605464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4010 w 6381249"/>
              <a:gd name="connsiteY4" fmla="*/ 3605464 h 6248232"/>
              <a:gd name="connsiteX0" fmla="*/ 0 w 6395286"/>
              <a:gd name="connsiteY0" fmla="*/ 3611480 h 6248232"/>
              <a:gd name="connsiteX1" fmla="*/ 6395286 w 6395286"/>
              <a:gd name="connsiteY1" fmla="*/ 0 h 6248232"/>
              <a:gd name="connsiteX2" fmla="*/ 6379244 w 6395286"/>
              <a:gd name="connsiteY2" fmla="*/ 6216148 h 6248232"/>
              <a:gd name="connsiteX3" fmla="*/ 14037 w 6395286"/>
              <a:gd name="connsiteY3" fmla="*/ 6248232 h 6248232"/>
              <a:gd name="connsiteX4" fmla="*/ 0 w 6395286"/>
              <a:gd name="connsiteY4" fmla="*/ 3611480 h 6248232"/>
              <a:gd name="connsiteX0" fmla="*/ 10026 w 6381249"/>
              <a:gd name="connsiteY0" fmla="*/ 3611480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0026 w 6381249"/>
              <a:gd name="connsiteY4" fmla="*/ 3611480 h 6248232"/>
              <a:gd name="connsiteX0" fmla="*/ 0 w 6389271"/>
              <a:gd name="connsiteY0" fmla="*/ 3623512 h 6248232"/>
              <a:gd name="connsiteX1" fmla="*/ 6389271 w 6389271"/>
              <a:gd name="connsiteY1" fmla="*/ 0 h 6248232"/>
              <a:gd name="connsiteX2" fmla="*/ 6373229 w 6389271"/>
              <a:gd name="connsiteY2" fmla="*/ 6216148 h 6248232"/>
              <a:gd name="connsiteX3" fmla="*/ 8022 w 6389271"/>
              <a:gd name="connsiteY3" fmla="*/ 6248232 h 6248232"/>
              <a:gd name="connsiteX4" fmla="*/ 0 w 6389271"/>
              <a:gd name="connsiteY4" fmla="*/ 3623512 h 6248232"/>
              <a:gd name="connsiteX0" fmla="*/ 1 w 6383257"/>
              <a:gd name="connsiteY0" fmla="*/ 3629528 h 6248232"/>
              <a:gd name="connsiteX1" fmla="*/ 6383257 w 6383257"/>
              <a:gd name="connsiteY1" fmla="*/ 0 h 6248232"/>
              <a:gd name="connsiteX2" fmla="*/ 6367215 w 6383257"/>
              <a:gd name="connsiteY2" fmla="*/ 6216148 h 6248232"/>
              <a:gd name="connsiteX3" fmla="*/ 2008 w 6383257"/>
              <a:gd name="connsiteY3" fmla="*/ 6248232 h 6248232"/>
              <a:gd name="connsiteX4" fmla="*/ 1 w 6383257"/>
              <a:gd name="connsiteY4" fmla="*/ 3629528 h 6248232"/>
              <a:gd name="connsiteX0" fmla="*/ 1 w 6383257"/>
              <a:gd name="connsiteY0" fmla="*/ 3629528 h 6248232"/>
              <a:gd name="connsiteX1" fmla="*/ 6383257 w 6383257"/>
              <a:gd name="connsiteY1" fmla="*/ 0 h 6248232"/>
              <a:gd name="connsiteX2" fmla="*/ 6379247 w 6383257"/>
              <a:gd name="connsiteY2" fmla="*/ 6228179 h 6248232"/>
              <a:gd name="connsiteX3" fmla="*/ 2008 w 6383257"/>
              <a:gd name="connsiteY3" fmla="*/ 6248232 h 6248232"/>
              <a:gd name="connsiteX4" fmla="*/ 1 w 6383257"/>
              <a:gd name="connsiteY4" fmla="*/ 3629528 h 62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3257" h="6248232">
                <a:moveTo>
                  <a:pt x="1" y="3629528"/>
                </a:moveTo>
                <a:cubicBezTo>
                  <a:pt x="-668" y="3646963"/>
                  <a:pt x="4257511" y="1201821"/>
                  <a:pt x="6383257" y="0"/>
                </a:cubicBezTo>
                <a:cubicBezTo>
                  <a:pt x="6377910" y="2072049"/>
                  <a:pt x="6384594" y="4156130"/>
                  <a:pt x="6379247" y="6228179"/>
                </a:cubicBezTo>
                <a:lnTo>
                  <a:pt x="2008" y="6248232"/>
                </a:lnTo>
                <a:cubicBezTo>
                  <a:pt x="7355" y="5363299"/>
                  <a:pt x="670" y="3612093"/>
                  <a:pt x="1" y="3629528"/>
                </a:cubicBezTo>
                <a:close/>
              </a:path>
            </a:pathLst>
          </a:cu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57213" y="1168400"/>
            <a:ext cx="4598987" cy="51181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/>
            </a:lvl1pPr>
            <a:lvl2pPr marL="456926" indent="0" algn="l">
              <a:buNone/>
              <a:defRPr/>
            </a:lvl2pPr>
            <a:lvl3pPr marL="913852" indent="0" algn="l">
              <a:buNone/>
              <a:defRPr/>
            </a:lvl3pPr>
            <a:lvl4pPr marL="1370778" indent="0" algn="l">
              <a:buNone/>
              <a:defRPr/>
            </a:lvl4pPr>
            <a:lvl5pPr marL="1827704" indent="0" algn="l">
              <a:buNone/>
              <a:defRPr/>
            </a:lvl5pPr>
          </a:lstStyle>
          <a:p>
            <a:pPr lvl="0"/>
            <a:r>
              <a:rPr lang="en-US" dirty="0"/>
              <a:t>Click to </a:t>
            </a:r>
            <a:r>
              <a:rPr lang="en-US" dirty="0" err="1"/>
              <a:t>Tdit</a:t>
            </a:r>
            <a:r>
              <a:rPr lang="en-US" dirty="0"/>
              <a:t> Master Text Styles</a:t>
            </a: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5513907" y="4"/>
            <a:ext cx="6674918" cy="5999747"/>
          </a:xfrm>
          <a:custGeom>
            <a:avLst/>
            <a:gdLst>
              <a:gd name="connsiteX0" fmla="*/ 0 w 5279255"/>
              <a:gd name="connsiteY0" fmla="*/ 0 h 2741291"/>
              <a:gd name="connsiteX1" fmla="*/ 5279255 w 5279255"/>
              <a:gd name="connsiteY1" fmla="*/ 0 h 2741291"/>
              <a:gd name="connsiteX2" fmla="*/ 5279255 w 5279255"/>
              <a:gd name="connsiteY2" fmla="*/ 2741291 h 2741291"/>
              <a:gd name="connsiteX3" fmla="*/ 1534424 w 5279255"/>
              <a:gd name="connsiteY3" fmla="*/ 2741291 h 2741291"/>
              <a:gd name="connsiteX4" fmla="*/ 0 w 5279255"/>
              <a:gd name="connsiteY4" fmla="*/ 1206867 h 2741291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037208 w 5304753"/>
              <a:gd name="connsiteY3" fmla="*/ 3032553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037208 w 5304753"/>
              <a:gd name="connsiteY3" fmla="*/ 3032553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4"/>
              <a:gd name="connsiteY0" fmla="*/ 0 h 6407767"/>
              <a:gd name="connsiteX1" fmla="*/ 5304754 w 5304754"/>
              <a:gd name="connsiteY1" fmla="*/ 0 h 6407767"/>
              <a:gd name="connsiteX2" fmla="*/ 5304753 w 5304754"/>
              <a:gd name="connsiteY2" fmla="*/ 6407767 h 6407767"/>
              <a:gd name="connsiteX3" fmla="*/ 1037208 w 5304754"/>
              <a:gd name="connsiteY3" fmla="*/ 3032553 h 6407767"/>
              <a:gd name="connsiteX4" fmla="*/ 0 w 5304754"/>
              <a:gd name="connsiteY4" fmla="*/ 1206867 h 6407767"/>
              <a:gd name="connsiteX5" fmla="*/ 0 w 5304754"/>
              <a:gd name="connsiteY5" fmla="*/ 0 h 640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4754" h="6407767">
                <a:moveTo>
                  <a:pt x="0" y="0"/>
                </a:moveTo>
                <a:lnTo>
                  <a:pt x="5304754" y="0"/>
                </a:lnTo>
                <a:cubicBezTo>
                  <a:pt x="5304754" y="2135922"/>
                  <a:pt x="5304753" y="4271845"/>
                  <a:pt x="5304753" y="6407767"/>
                </a:cubicBezTo>
                <a:cubicBezTo>
                  <a:pt x="3266598" y="4848658"/>
                  <a:pt x="2718956" y="4488862"/>
                  <a:pt x="1037208" y="3032553"/>
                </a:cubicBezTo>
                <a:cubicBezTo>
                  <a:pt x="266264" y="2398629"/>
                  <a:pt x="0" y="2054306"/>
                  <a:pt x="0" y="1206867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>
            <a:lvl1pPr algn="r"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193800"/>
            <a:ext cx="4598987" cy="51943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22" y="2840458"/>
            <a:ext cx="771152" cy="963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43" y="2461461"/>
            <a:ext cx="981109" cy="1287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22" y="3353747"/>
            <a:ext cx="315917" cy="364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51" y="2813484"/>
            <a:ext cx="5029463" cy="120089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5890B08-39B7-4148-963A-F3EE30362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1A3F620C-BCDF-3140-BE99-E24AF5ED9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3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7"/>
            <a:ext cx="9972675" cy="6929027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95338" y="2828839"/>
            <a:ext cx="6555592" cy="1200329"/>
          </a:xfrm>
          <a:prstGeom prst="rect">
            <a:avLst/>
          </a:prstGeom>
        </p:spPr>
        <p:txBody>
          <a:bodyPr anchor="t"/>
          <a:lstStyle>
            <a:lvl1pPr>
              <a:defRPr sz="3998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9" orient="horz" pos="2160">
          <p15:clr>
            <a:srgbClr val="FBAE40"/>
          </p15:clr>
        </p15:guide>
        <p15:guide id="10" pos="57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adient Purple">
    <p:bg>
      <p:bgPr>
        <a:solidFill>
          <a:srgbClr val="5F21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3225" y="3073400"/>
            <a:ext cx="7975600" cy="3784600"/>
          </a:xfrm>
          <a:prstGeom prst="rect">
            <a:avLst/>
          </a:prstGeom>
        </p:spPr>
      </p:pic>
      <p:sp>
        <p:nvSpPr>
          <p:cNvPr id="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786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1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e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" y="2540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385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398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4"/>
            <a:ext cx="12188825" cy="5075939"/>
          </a:xfrm>
          <a:prstGeom prst="rect">
            <a:avLst/>
          </a:prstGeom>
        </p:spPr>
      </p:pic>
      <p:sp>
        <p:nvSpPr>
          <p:cNvPr id="16" name="Triangle 7"/>
          <p:cNvSpPr/>
          <p:nvPr userDrawn="1"/>
        </p:nvSpPr>
        <p:spPr bwMode="auto">
          <a:xfrm>
            <a:off x="7784658" y="4381017"/>
            <a:ext cx="4404167" cy="2476983"/>
          </a:xfrm>
          <a:custGeom>
            <a:avLst/>
            <a:gdLst>
              <a:gd name="connsiteX0" fmla="*/ 0 w 3090440"/>
              <a:gd name="connsiteY0" fmla="*/ 2812648 h 2812648"/>
              <a:gd name="connsiteX1" fmla="*/ 1545220 w 3090440"/>
              <a:gd name="connsiteY1" fmla="*/ 0 h 2812648"/>
              <a:gd name="connsiteX2" fmla="*/ 3090440 w 3090440"/>
              <a:gd name="connsiteY2" fmla="*/ 2812648 h 2812648"/>
              <a:gd name="connsiteX3" fmla="*/ 0 w 3090440"/>
              <a:gd name="connsiteY3" fmla="*/ 2812648 h 2812648"/>
              <a:gd name="connsiteX0" fmla="*/ 0 w 3177251"/>
              <a:gd name="connsiteY0" fmla="*/ 2442258 h 2442258"/>
              <a:gd name="connsiteX1" fmla="*/ 3177251 w 3177251"/>
              <a:gd name="connsiteY1" fmla="*/ 0 h 2442258"/>
              <a:gd name="connsiteX2" fmla="*/ 3090440 w 3177251"/>
              <a:gd name="connsiteY2" fmla="*/ 2442258 h 2442258"/>
              <a:gd name="connsiteX3" fmla="*/ 0 w 3177251"/>
              <a:gd name="connsiteY3" fmla="*/ 2442258 h 2442258"/>
              <a:gd name="connsiteX0" fmla="*/ 0 w 3536066"/>
              <a:gd name="connsiteY0" fmla="*/ 2488557 h 2488557"/>
              <a:gd name="connsiteX1" fmla="*/ 3536066 w 3536066"/>
              <a:gd name="connsiteY1" fmla="*/ 0 h 2488557"/>
              <a:gd name="connsiteX2" fmla="*/ 3449255 w 3536066"/>
              <a:gd name="connsiteY2" fmla="*/ 2442258 h 2488557"/>
              <a:gd name="connsiteX3" fmla="*/ 0 w 3536066"/>
              <a:gd name="connsiteY3" fmla="*/ 2488557 h 2488557"/>
              <a:gd name="connsiteX0" fmla="*/ 0 w 4265271"/>
              <a:gd name="connsiteY0" fmla="*/ 2338086 h 2338086"/>
              <a:gd name="connsiteX1" fmla="*/ 4265271 w 4265271"/>
              <a:gd name="connsiteY1" fmla="*/ 0 h 2338086"/>
              <a:gd name="connsiteX2" fmla="*/ 3449255 w 4265271"/>
              <a:gd name="connsiteY2" fmla="*/ 2291787 h 2338086"/>
              <a:gd name="connsiteX3" fmla="*/ 0 w 4265271"/>
              <a:gd name="connsiteY3" fmla="*/ 2338086 h 2338086"/>
              <a:gd name="connsiteX0" fmla="*/ 0 w 4334719"/>
              <a:gd name="connsiteY0" fmla="*/ 2453833 h 2453833"/>
              <a:gd name="connsiteX1" fmla="*/ 4334719 w 4334719"/>
              <a:gd name="connsiteY1" fmla="*/ 0 h 2453833"/>
              <a:gd name="connsiteX2" fmla="*/ 3449255 w 4334719"/>
              <a:gd name="connsiteY2" fmla="*/ 2407534 h 2453833"/>
              <a:gd name="connsiteX3" fmla="*/ 0 w 4334719"/>
              <a:gd name="connsiteY3" fmla="*/ 2453833 h 2453833"/>
              <a:gd name="connsiteX0" fmla="*/ 0 w 4334719"/>
              <a:gd name="connsiteY0" fmla="*/ 2453833 h 2465408"/>
              <a:gd name="connsiteX1" fmla="*/ 4334719 w 4334719"/>
              <a:gd name="connsiteY1" fmla="*/ 0 h 2465408"/>
              <a:gd name="connsiteX2" fmla="*/ 4282632 w 4334719"/>
              <a:gd name="connsiteY2" fmla="*/ 2465408 h 2465408"/>
              <a:gd name="connsiteX3" fmla="*/ 0 w 4334719"/>
              <a:gd name="connsiteY3" fmla="*/ 2453833 h 2465408"/>
              <a:gd name="connsiteX0" fmla="*/ 0 w 4334719"/>
              <a:gd name="connsiteY0" fmla="*/ 2453833 h 2465408"/>
              <a:gd name="connsiteX1" fmla="*/ 4334719 w 4334719"/>
              <a:gd name="connsiteY1" fmla="*/ 0 h 2465408"/>
              <a:gd name="connsiteX2" fmla="*/ 4328930 w 4334719"/>
              <a:gd name="connsiteY2" fmla="*/ 2465408 h 2465408"/>
              <a:gd name="connsiteX3" fmla="*/ 0 w 4334719"/>
              <a:gd name="connsiteY3" fmla="*/ 2453833 h 2465408"/>
              <a:gd name="connsiteX0" fmla="*/ 0 w 4404167"/>
              <a:gd name="connsiteY0" fmla="*/ 2476983 h 2476983"/>
              <a:gd name="connsiteX1" fmla="*/ 4404167 w 4404167"/>
              <a:gd name="connsiteY1" fmla="*/ 0 h 2476983"/>
              <a:gd name="connsiteX2" fmla="*/ 4398378 w 4404167"/>
              <a:gd name="connsiteY2" fmla="*/ 2465408 h 2476983"/>
              <a:gd name="connsiteX3" fmla="*/ 0 w 4404167"/>
              <a:gd name="connsiteY3" fmla="*/ 2476983 h 247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4167" h="2476983">
                <a:moveTo>
                  <a:pt x="0" y="2476983"/>
                </a:moveTo>
                <a:lnTo>
                  <a:pt x="4404167" y="0"/>
                </a:lnTo>
                <a:cubicBezTo>
                  <a:pt x="4402237" y="821803"/>
                  <a:pt x="4400308" y="1643605"/>
                  <a:pt x="4398378" y="2465408"/>
                </a:cubicBezTo>
                <a:lnTo>
                  <a:pt x="0" y="2476983"/>
                </a:lnTo>
                <a:close/>
              </a:path>
            </a:pathLst>
          </a:custGeom>
          <a:gradFill flip="none" rotWithShape="1">
            <a:gsLst>
              <a:gs pos="43000">
                <a:srgbClr val="484D50">
                  <a:alpha val="21000"/>
                </a:srgbClr>
              </a:gs>
              <a:gs pos="0">
                <a:srgbClr val="484D50">
                  <a:alpha val="0"/>
                </a:srgbClr>
              </a:gs>
              <a:gs pos="66000">
                <a:srgbClr val="484D50">
                  <a:alpha val="3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10948386" cy="517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CE500"/>
              </a:buClr>
              <a:defRPr sz="2800"/>
            </a:lvl1pPr>
            <a:lvl2pPr>
              <a:buClr>
                <a:srgbClr val="5CE500"/>
              </a:buClr>
              <a:defRPr sz="2400"/>
            </a:lvl2pPr>
            <a:lvl3pPr>
              <a:buClr>
                <a:srgbClr val="5CE500"/>
              </a:buClr>
              <a:defRPr sz="2000"/>
            </a:lvl3pPr>
            <a:lvl4pPr>
              <a:buClr>
                <a:srgbClr val="5CE500"/>
              </a:buClr>
              <a:defRPr sz="18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3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10948388" cy="5172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2100"/>
              </a:spcBef>
              <a:buClr>
                <a:srgbClr val="5CE500"/>
              </a:buClr>
              <a:buFontTx/>
              <a:buNone/>
              <a:defRPr sz="2400">
                <a:solidFill>
                  <a:schemeClr val="tx1"/>
                </a:solidFill>
              </a:defRPr>
            </a:lvl1pPr>
            <a:lvl2pPr marL="456926" indent="0">
              <a:buClr>
                <a:srgbClr val="5CE500"/>
              </a:buClr>
              <a:buFontTx/>
              <a:buNone/>
              <a:defRPr sz="2000">
                <a:solidFill>
                  <a:srgbClr val="4B4E52"/>
                </a:solidFill>
              </a:defRPr>
            </a:lvl2pPr>
            <a:lvl3pPr marL="913852" indent="0">
              <a:buClr>
                <a:srgbClr val="5CE500"/>
              </a:buClr>
              <a:buFontTx/>
              <a:buNone/>
              <a:defRPr sz="2000">
                <a:solidFill>
                  <a:srgbClr val="4B4E52"/>
                </a:solidFill>
              </a:defRPr>
            </a:lvl3pPr>
            <a:lvl4pPr marL="1370778" indent="0">
              <a:buClr>
                <a:srgbClr val="5CE500"/>
              </a:buClr>
              <a:buFontTx/>
              <a:buNone/>
              <a:defRPr sz="1800">
                <a:solidFill>
                  <a:srgbClr val="4B4E52"/>
                </a:solidFill>
              </a:defRPr>
            </a:lvl4pPr>
            <a:lvl5pPr>
              <a:buClr>
                <a:srgbClr val="5CE500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4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450" y="481007"/>
            <a:ext cx="10953750" cy="6153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12" name="Title Placeholder 1"/>
          <p:cNvSpPr txBox="1">
            <a:spLocks/>
          </p:cNvSpPr>
          <p:nvPr/>
        </p:nvSpPr>
        <p:spPr>
          <a:xfrm>
            <a:off x="557813" y="462915"/>
            <a:ext cx="10953750" cy="616374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noProof="0" dirty="0" smtClean="0">
                <a:solidFill>
                  <a:srgbClr val="007F6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SzTx/>
            </a:pPr>
            <a:endParaRPr lang="en-US" sz="3598" i="0" kern="0" dirty="0">
              <a:solidFill>
                <a:srgbClr val="1B1D1F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552450" y="1207488"/>
            <a:ext cx="10953750" cy="5036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itle Placeholder 1"/>
          <p:cNvSpPr txBox="1">
            <a:spLocks/>
          </p:cNvSpPr>
          <p:nvPr/>
        </p:nvSpPr>
        <p:spPr>
          <a:xfrm>
            <a:off x="557813" y="462915"/>
            <a:ext cx="10953750" cy="616374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noProof="0" dirty="0" smtClean="0">
                <a:solidFill>
                  <a:srgbClr val="007F6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SzTx/>
            </a:pPr>
            <a:endParaRPr lang="en-US" sz="3598" i="0" kern="0" dirty="0">
              <a:solidFill>
                <a:srgbClr val="1B1D1F"/>
              </a:solidFill>
            </a:endParaRPr>
          </a:p>
        </p:txBody>
      </p:sp>
      <p:sp>
        <p:nvSpPr>
          <p:cNvPr id="17" name="Title Placeholder 1"/>
          <p:cNvSpPr txBox="1">
            <a:spLocks/>
          </p:cNvSpPr>
          <p:nvPr/>
        </p:nvSpPr>
        <p:spPr>
          <a:xfrm>
            <a:off x="557813" y="462915"/>
            <a:ext cx="10953750" cy="616374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noProof="0" dirty="0" smtClean="0">
                <a:solidFill>
                  <a:srgbClr val="007F6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SzTx/>
            </a:pPr>
            <a:endParaRPr lang="en-US" sz="3599" i="0" kern="0" dirty="0">
              <a:solidFill>
                <a:srgbClr val="1B1D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0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1" r:id="rId2"/>
    <p:sldLayoutId id="2147483967" r:id="rId3"/>
    <p:sldLayoutId id="2147483964" r:id="rId4"/>
    <p:sldLayoutId id="2147483954" r:id="rId5"/>
    <p:sldLayoutId id="2147483955" r:id="rId6"/>
    <p:sldLayoutId id="2147483956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61" r:id="rId21"/>
    <p:sldLayoutId id="2147483986" r:id="rId22"/>
    <p:sldLayoutId id="2147483987" r:id="rId23"/>
    <p:sldLayoutId id="2147483962" r:id="rId24"/>
    <p:sldLayoutId id="2147483988" r:id="rId25"/>
    <p:sldLayoutId id="2147483990" r:id="rId26"/>
    <p:sldLayoutId id="2147483991" r:id="rId2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3598" b="1" noProof="0" dirty="0" smtClean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5pPr>
      <a:lvl6pPr marL="4569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6pPr>
      <a:lvl7pPr marL="91385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7pPr>
      <a:lvl8pPr marL="137077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8pPr>
      <a:lvl9pPr marL="182770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9pPr>
    </p:titleStyle>
    <p:bodyStyle>
      <a:lvl1pPr marL="342694" indent="-342694" algn="l" defTabSz="913852" rtl="0" eaLnBrk="1" fontAlgn="base" latinLnBrk="0" hangingPunct="1">
        <a:spcBef>
          <a:spcPts val="900"/>
        </a:spcBef>
        <a:spcAft>
          <a:spcPct val="0"/>
        </a:spcAft>
        <a:buClr>
          <a:srgbClr val="5CE500"/>
        </a:buClr>
        <a:buFont typeface="Wingdings" pitchFamily="2" charset="2"/>
        <a:buChar char="§"/>
        <a:defRPr lang="en-US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504" indent="-285578" algn="l" defTabSz="913852" rtl="0" eaLnBrk="1" fontAlgn="base" latinLnBrk="0" hangingPunct="1">
        <a:spcBef>
          <a:spcPts val="900"/>
        </a:spcBef>
        <a:spcAft>
          <a:spcPct val="0"/>
        </a:spcAft>
        <a:buClr>
          <a:srgbClr val="5CE500"/>
        </a:buClr>
        <a:buChar char="•"/>
        <a:defRPr lang="en-US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2314" indent="-228462" algn="l" defTabSz="913852" rtl="0" eaLnBrk="1" fontAlgn="base" latinLnBrk="0" hangingPunct="1">
        <a:spcBef>
          <a:spcPts val="900"/>
        </a:spcBef>
        <a:spcAft>
          <a:spcPct val="0"/>
        </a:spcAft>
        <a:buClr>
          <a:srgbClr val="5CE500"/>
        </a:buClr>
        <a:buFont typeface="Arial" charset="0"/>
        <a:buChar char="–"/>
        <a:defRPr lang="en-US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9240" indent="-228462" algn="l" defTabSz="913852" rtl="0" eaLnBrk="1" fontAlgn="base" latinLnBrk="0" hangingPunct="1">
        <a:spcBef>
          <a:spcPts val="900"/>
        </a:spcBef>
        <a:spcAft>
          <a:spcPct val="0"/>
        </a:spcAft>
        <a:buClr>
          <a:srgbClr val="5CE500"/>
        </a:buClr>
        <a:buSzPct val="95000"/>
        <a:buFont typeface="Courier New" pitchFamily="49" charset="0"/>
        <a:buChar char="o"/>
        <a:defRPr lang="en-US" sz="18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6166" indent="-228462" algn="l" defTabSz="913852" rtl="0" eaLnBrk="1" fontAlgn="base" latinLnBrk="0" hangingPunct="1">
        <a:spcBef>
          <a:spcPts val="900"/>
        </a:spcBef>
        <a:spcAft>
          <a:spcPct val="0"/>
        </a:spcAft>
        <a:buClr>
          <a:schemeClr val="accent2"/>
        </a:buClr>
        <a:buSzPct val="95000"/>
        <a:buFont typeface="Courier New" pitchFamily="49" charset="0"/>
        <a:buChar char="o"/>
        <a:defRPr lang="en-US" sz="1400" kern="1200" dirty="0" smtClean="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5pPr>
      <a:lvl6pPr marL="2513092" indent="-2284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998">
          <a:solidFill>
            <a:schemeClr val="tx1"/>
          </a:solidFill>
          <a:latin typeface="+mn-lt"/>
        </a:defRPr>
      </a:lvl6pPr>
      <a:lvl7pPr marL="2970017" indent="-2284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998">
          <a:solidFill>
            <a:schemeClr val="tx1"/>
          </a:solidFill>
          <a:latin typeface="+mn-lt"/>
        </a:defRPr>
      </a:lvl7pPr>
      <a:lvl8pPr marL="3426943" indent="-2284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998">
          <a:solidFill>
            <a:schemeClr val="tx1"/>
          </a:solidFill>
          <a:latin typeface="+mn-lt"/>
        </a:defRPr>
      </a:lvl8pPr>
      <a:lvl9pPr marL="3883868" indent="-2284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99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reable.com/ar/everything-you-need-to-know-about-augmented-realit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www.espn.com/nhl/story/_/id/21080555/nhl-bring-back-infamous-glow-puc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www.slate.com/articles/sports/sports_nut/2014/01/foxtrax_glowing_puck_was_it_the_worst_blunder_in_tv_sports_history_or_was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obraithwaite.com/creative-marketing-saved-nfls-yellow-first-line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mashable.com/2013/09/25/yellow-first-down-line/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technabob.com/blog/2008/12/17/mini-augmented-reality-ads-hit-newstand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mashable.com/2012/04/04/google-glasses-project-glass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642" y="1987564"/>
            <a:ext cx="7986459" cy="1876740"/>
          </a:xfrm>
        </p:spPr>
        <p:txBody>
          <a:bodyPr>
            <a:normAutofit/>
          </a:bodyPr>
          <a:lstStyle/>
          <a:p>
            <a:r>
              <a:rPr lang="en-US" sz="5400" dirty="0"/>
              <a:t>Is Augmented Reality the Future?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667642" y="3864304"/>
            <a:ext cx="324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SzTx/>
            </a:pPr>
            <a:r>
              <a:rPr lang="en-US" i="0" dirty="0"/>
              <a:t>TJ </a:t>
            </a:r>
            <a:r>
              <a:rPr lang="en-US" i="0" dirty="0" err="1"/>
              <a:t>VanToll</a:t>
            </a:r>
            <a:r>
              <a:rPr lang="en-US" i="0" dirty="0"/>
              <a:t> (@</a:t>
            </a:r>
            <a:r>
              <a:rPr lang="en-US" i="0" dirty="0" err="1"/>
              <a:t>tjvantoll</a:t>
            </a:r>
            <a:r>
              <a:rPr lang="en-US" i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46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r="229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07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57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9" name="Title 5"/>
          <p:cNvSpPr txBox="1">
            <a:spLocks/>
          </p:cNvSpPr>
          <p:nvPr/>
        </p:nvSpPr>
        <p:spPr>
          <a:xfrm>
            <a:off x="1847357" y="6457362"/>
            <a:ext cx="8497285" cy="4006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598" b="1" noProof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5pPr>
            <a:lvl6pPr marL="45692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6pPr>
            <a:lvl7pPr marL="91385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7pPr>
            <a:lvl8pPr marL="137077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8pPr>
            <a:lvl9pPr marL="182770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SzTx/>
            </a:pPr>
            <a:r>
              <a:rPr lang="en-US" sz="1400" b="0" i="0" kern="0" dirty="0"/>
              <a:t>Source: </a:t>
            </a:r>
            <a:r>
              <a:rPr lang="en-US" sz="1400" b="0" i="0" kern="0" dirty="0">
                <a:hlinkClick r:id="rId3"/>
              </a:rPr>
              <a:t>https://www.wareable.com/ar/everything-you-need-to-know-about-augmented-reality</a:t>
            </a:r>
            <a:r>
              <a:rPr lang="en-US" sz="1400" b="0" i="0" kern="0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" b="4906"/>
          <a:stretch>
            <a:fillRect/>
          </a:stretch>
        </p:blipFill>
        <p:spPr>
          <a:xfrm>
            <a:off x="1292772" y="457200"/>
            <a:ext cx="9538138" cy="5365203"/>
          </a:xfrm>
        </p:spPr>
      </p:pic>
    </p:spTree>
    <p:extLst>
      <p:ext uri="{BB962C8B-B14F-4D97-AF65-F5344CB8AC3E}">
        <p14:creationId xmlns:p14="http://schemas.microsoft.com/office/powerpoint/2010/main" val="304002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2025" y="0"/>
            <a:ext cx="9127949" cy="684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63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847357" y="6457362"/>
            <a:ext cx="8497285" cy="400638"/>
          </a:xfrm>
        </p:spPr>
        <p:txBody>
          <a:bodyPr>
            <a:norm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Image from </a:t>
            </a:r>
            <a:r>
              <a:rPr lang="en-US" sz="1400" b="0" dirty="0">
                <a:solidFill>
                  <a:schemeClr val="bg1"/>
                </a:solidFill>
                <a:hlinkClick r:id="rId4"/>
              </a:rPr>
              <a:t>http://www.espn.com/nhl/story/_/id/21080555/nhl-bring-back-infamous-glow-puck</a:t>
            </a:r>
            <a:r>
              <a:rPr lang="en-US" sz="1400" b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5078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F95B78C-6551-5D41-841B-893B5631FEC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9" b="13659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2F8C72-56F4-4749-A0C6-55861AB12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670" y="37562"/>
            <a:ext cx="6952170" cy="6271798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DDD35499-055E-CB49-952A-0BE4BA31352A}"/>
              </a:ext>
            </a:extLst>
          </p:cNvPr>
          <p:cNvSpPr txBox="1">
            <a:spLocks/>
          </p:cNvSpPr>
          <p:nvPr/>
        </p:nvSpPr>
        <p:spPr>
          <a:xfrm>
            <a:off x="1857517" y="6187440"/>
            <a:ext cx="8497285" cy="4006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598" b="1" noProof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5pPr>
            <a:lvl6pPr marL="45692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6pPr>
            <a:lvl7pPr marL="91385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7pPr>
            <a:lvl8pPr marL="137077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8pPr>
            <a:lvl9pPr marL="182770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SzTx/>
            </a:pPr>
            <a:r>
              <a:rPr lang="en-US" sz="1400" b="0" i="0" kern="0" dirty="0"/>
              <a:t>Source: </a:t>
            </a:r>
            <a:r>
              <a:rPr lang="en-US" sz="1400" b="0" i="0" kern="0" dirty="0">
                <a:hlinkClick r:id="rId4"/>
              </a:rPr>
              <a:t>http://www.slate.com/articles/sports/sports_nut/2014/01/foxtrax_glowing_puck_was_it_the_worst_blunder_in_tv_sports_history_or_was.html</a:t>
            </a:r>
            <a:r>
              <a:rPr lang="en-US" sz="1400" b="0" i="0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4211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" r="1950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0" y="0"/>
            <a:ext cx="10909738" cy="68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1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" y="292608"/>
            <a:ext cx="10013696" cy="5632704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2369850" y="6119034"/>
            <a:ext cx="8497285" cy="4006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598" b="1" noProof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5pPr>
            <a:lvl6pPr marL="45692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6pPr>
            <a:lvl7pPr marL="91385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7pPr>
            <a:lvl8pPr marL="137077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8pPr>
            <a:lvl9pPr marL="182770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SzTx/>
            </a:pPr>
            <a:r>
              <a:rPr lang="en-US" sz="1400" b="0" i="0" kern="0" dirty="0"/>
              <a:t>Image from</a:t>
            </a:r>
            <a:r>
              <a:rPr lang="en-US" sz="1400" b="0" i="0" kern="0" dirty="0">
                <a:solidFill>
                  <a:schemeClr val="bg1"/>
                </a:solidFill>
              </a:rPr>
              <a:t> </a:t>
            </a:r>
            <a:r>
              <a:rPr lang="en-US" sz="1400" b="0" i="0" kern="0" dirty="0">
                <a:solidFill>
                  <a:schemeClr val="bg1"/>
                </a:solidFill>
                <a:hlinkClick r:id="rId3"/>
              </a:rPr>
              <a:t>https://gobraithwaite.com/creative-marketing-saved-nfls-yellow-first-line/</a:t>
            </a:r>
            <a:r>
              <a:rPr lang="en-US" sz="1400" b="0" i="0" kern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8120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98633" y="1797268"/>
            <a:ext cx="10562897" cy="3421117"/>
          </a:xfrm>
        </p:spPr>
        <p:txBody>
          <a:bodyPr>
            <a:normAutofit/>
          </a:bodyPr>
          <a:lstStyle/>
          <a:p>
            <a:r>
              <a:rPr lang="en-US" b="0" dirty="0"/>
              <a:t>“It probably cost the broadcaster </a:t>
            </a:r>
            <a:r>
              <a:rPr lang="en-US" b="0" dirty="0">
                <a:solidFill>
                  <a:schemeClr val="accent1"/>
                </a:solidFill>
              </a:rPr>
              <a:t>$25,000-$30,000 for a weekend</a:t>
            </a:r>
            <a:r>
              <a:rPr lang="en-US" b="0" dirty="0"/>
              <a:t> back then. </a:t>
            </a:r>
          </a:p>
          <a:p>
            <a:r>
              <a:rPr lang="en-US" b="0" dirty="0"/>
              <a:t>We had to roll out an entire truck to make it work for games in the early days. It was five racks of equipment, a lot of engineers, a traveling circus.”</a:t>
            </a: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3691540" y="6331237"/>
            <a:ext cx="8497285" cy="4006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598" b="1" noProof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5pPr>
            <a:lvl6pPr marL="45692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6pPr>
            <a:lvl7pPr marL="91385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7pPr>
            <a:lvl8pPr marL="137077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8pPr>
            <a:lvl9pPr marL="182770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SzTx/>
            </a:pPr>
            <a:r>
              <a:rPr lang="en-US" sz="1400" b="0" i="0" kern="0" dirty="0">
                <a:solidFill>
                  <a:schemeClr val="bg1"/>
                </a:solidFill>
              </a:rPr>
              <a:t>Source: </a:t>
            </a:r>
            <a:r>
              <a:rPr lang="en-US" sz="1400" b="0" i="0" kern="0" dirty="0">
                <a:solidFill>
                  <a:schemeClr val="bg1"/>
                </a:solidFill>
                <a:hlinkClick r:id="rId2"/>
              </a:rPr>
              <a:t>http://mashable.com/2013/09/25/yellow-first-down-line/</a:t>
            </a:r>
            <a:r>
              <a:rPr lang="en-US" sz="1400" b="0" i="0" kern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2355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35571" y="3058511"/>
            <a:ext cx="10562897" cy="693684"/>
          </a:xfrm>
        </p:spPr>
        <p:txBody>
          <a:bodyPr>
            <a:normAutofit/>
          </a:bodyPr>
          <a:lstStyle/>
          <a:p>
            <a:r>
              <a:rPr lang="en-US" b="0" dirty="0"/>
              <a:t>“Now it's basically one computer”</a:t>
            </a:r>
          </a:p>
        </p:txBody>
      </p:sp>
    </p:spTree>
    <p:extLst>
      <p:ext uri="{BB962C8B-B14F-4D97-AF65-F5344CB8AC3E}">
        <p14:creationId xmlns:p14="http://schemas.microsoft.com/office/powerpoint/2010/main" val="909789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52" y="242177"/>
            <a:ext cx="8979776" cy="5836854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2360706" y="6457362"/>
            <a:ext cx="8497285" cy="4006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598" b="1" noProof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5pPr>
            <a:lvl6pPr marL="45692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6pPr>
            <a:lvl7pPr marL="91385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7pPr>
            <a:lvl8pPr marL="137077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8pPr>
            <a:lvl9pPr marL="182770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SzTx/>
            </a:pPr>
            <a:r>
              <a:rPr lang="en-US" sz="1400" b="0" i="0" kern="0" dirty="0"/>
              <a:t>Source: </a:t>
            </a:r>
            <a:r>
              <a:rPr lang="en-US" sz="1400" b="0" i="0" kern="0" dirty="0">
                <a:hlinkClick r:id="rId4"/>
              </a:rPr>
              <a:t>https://technabob.com/blog/2008/12/17/mini-augmented-reality-ads-hit-newstands/</a:t>
            </a:r>
            <a:r>
              <a:rPr lang="en-US" sz="1400" b="0" i="0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2601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882B9-BE3A-F944-89DD-BC7608BAF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28" y="0"/>
            <a:ext cx="6679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31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4762"/>
            <a:ext cx="12183532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7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8825" cy="6851403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3227809" y="6450764"/>
            <a:ext cx="8497285" cy="4006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598" b="1" noProof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5pPr>
            <a:lvl6pPr marL="45692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6pPr>
            <a:lvl7pPr marL="91385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7pPr>
            <a:lvl8pPr marL="137077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8pPr>
            <a:lvl9pPr marL="182770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198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SzTx/>
            </a:pPr>
            <a:r>
              <a:rPr lang="en-US" sz="1400" b="0" i="0" kern="0" dirty="0"/>
              <a:t>Source: </a:t>
            </a:r>
            <a:r>
              <a:rPr lang="en-US" sz="1400" b="0" i="0" kern="0" dirty="0">
                <a:hlinkClick r:id="rId4"/>
              </a:rPr>
              <a:t>http://mashable.com/2012/04/04/google-glasses-project-glass/</a:t>
            </a:r>
            <a:r>
              <a:rPr lang="en-US" sz="1400" b="0" i="0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8380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r="8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4190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11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31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304800"/>
            <a:ext cx="94996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87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12188825" cy="648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44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0"/>
            <a:ext cx="5539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21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0"/>
            <a:ext cx="11504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52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e&#10;&#10;Description automatically generated">
            <a:extLst>
              <a:ext uri="{FF2B5EF4-FFF2-40B4-BE49-F238E27FC236}">
                <a16:creationId xmlns:a16="http://schemas.microsoft.com/office/drawing/2014/main" id="{E710845C-0B02-4542-9027-B111B65FC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5" y="0"/>
            <a:ext cx="12008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22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1D076E-DC6B-8247-BF09-27A48362E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49" y="0"/>
            <a:ext cx="7103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85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DED5AD2-AE16-6A4E-8633-239BF842C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20" y="912906"/>
            <a:ext cx="6709584" cy="503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44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815" y="1890877"/>
            <a:ext cx="10948386" cy="3516696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US" sz="2800" strike="sngStrike" dirty="0"/>
              <a:t>Brief history of AR</a:t>
            </a:r>
          </a:p>
          <a:p>
            <a:pPr>
              <a:spcAft>
                <a:spcPts val="900"/>
              </a:spcAft>
            </a:pPr>
            <a:endParaRPr lang="en-US" sz="2800" dirty="0"/>
          </a:p>
          <a:p>
            <a:pPr>
              <a:spcAft>
                <a:spcPts val="900"/>
              </a:spcAft>
            </a:pPr>
            <a:r>
              <a:rPr lang="en-US" sz="2800" dirty="0"/>
              <a:t>AR today</a:t>
            </a:r>
          </a:p>
          <a:p>
            <a:pPr>
              <a:spcAft>
                <a:spcPts val="900"/>
              </a:spcAft>
            </a:pPr>
            <a:endParaRPr lang="en-US" sz="2800" dirty="0"/>
          </a:p>
          <a:p>
            <a:pPr>
              <a:spcAft>
                <a:spcPts val="900"/>
              </a:spcAft>
            </a:pPr>
            <a:r>
              <a:rPr lang="en-US" sz="2800" dirty="0"/>
              <a:t>Building AR apps w/JS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194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26124"/>
            <a:ext cx="10893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87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0"/>
            <a:ext cx="9643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03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F2888-F893-B74D-8B00-6172C94DC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56" y="0"/>
            <a:ext cx="9431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3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ARKit</a:t>
            </a:r>
            <a:endParaRPr lang="en-US" dirty="0"/>
          </a:p>
          <a:p>
            <a:pPr lvl="1"/>
            <a:r>
              <a:rPr lang="en-US" dirty="0"/>
              <a:t>iPhone 6S+</a:t>
            </a:r>
          </a:p>
          <a:p>
            <a:pPr lvl="1"/>
            <a:r>
              <a:rPr lang="en-US" dirty="0"/>
              <a:t>iPad Pros and Generation 5+ regular iPads</a:t>
            </a:r>
          </a:p>
          <a:p>
            <a:r>
              <a:rPr lang="en-US" dirty="0" err="1"/>
              <a:t>ARCore</a:t>
            </a:r>
            <a:endParaRPr lang="en-US" dirty="0"/>
          </a:p>
          <a:p>
            <a:pPr lvl="1"/>
            <a:r>
              <a:rPr lang="en-US" dirty="0"/>
              <a:t>Pixel+</a:t>
            </a:r>
          </a:p>
          <a:p>
            <a:pPr lvl="1"/>
            <a:r>
              <a:rPr lang="en-US" dirty="0"/>
              <a:t>Galaxy S8, S8+, Note8, S7 and S7 edge</a:t>
            </a:r>
          </a:p>
        </p:txBody>
      </p:sp>
    </p:spTree>
    <p:extLst>
      <p:ext uri="{BB962C8B-B14F-4D97-AF65-F5344CB8AC3E}">
        <p14:creationId xmlns:p14="http://schemas.microsoft.com/office/powerpoint/2010/main" val="718937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03" y="418844"/>
            <a:ext cx="5403631" cy="3355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0" y="542851"/>
            <a:ext cx="2997011" cy="4130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56" y="2608134"/>
            <a:ext cx="5678489" cy="447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9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EB670-BEE1-4F44-80A6-828D4C76A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08" y="0"/>
            <a:ext cx="908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31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FB208-2B7C-9448-A59A-C6AC7E6C1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62" y="603250"/>
            <a:ext cx="96647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61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815" y="1890877"/>
            <a:ext cx="10948386" cy="3516696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US" sz="2800" strike="sngStrike" dirty="0"/>
              <a:t>Brief history of AR</a:t>
            </a:r>
          </a:p>
          <a:p>
            <a:pPr>
              <a:spcAft>
                <a:spcPts val="900"/>
              </a:spcAft>
            </a:pPr>
            <a:endParaRPr lang="en-US" sz="2800" dirty="0"/>
          </a:p>
          <a:p>
            <a:pPr>
              <a:spcAft>
                <a:spcPts val="900"/>
              </a:spcAft>
            </a:pPr>
            <a:r>
              <a:rPr lang="en-US" sz="2800" strike="sngStrike" dirty="0"/>
              <a:t>AR today</a:t>
            </a:r>
          </a:p>
          <a:p>
            <a:pPr>
              <a:spcAft>
                <a:spcPts val="900"/>
              </a:spcAft>
            </a:pPr>
            <a:endParaRPr lang="en-US" sz="2800" dirty="0"/>
          </a:p>
          <a:p>
            <a:pPr>
              <a:spcAft>
                <a:spcPts val="900"/>
              </a:spcAft>
            </a:pPr>
            <a:r>
              <a:rPr lang="en-US" sz="2800" dirty="0"/>
              <a:t>Building AR apps w/JS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50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07" y="974088"/>
            <a:ext cx="4637844" cy="46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08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DD92F9-A677-C24F-867C-294BC5863ACF}"/>
              </a:ext>
            </a:extLst>
          </p:cNvPr>
          <p:cNvSpPr txBox="1"/>
          <p:nvPr/>
        </p:nvSpPr>
        <p:spPr bwMode="auto">
          <a:xfrm>
            <a:off x="1041642" y="2616200"/>
            <a:ext cx="993092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SzTx/>
            </a:pPr>
            <a:r>
              <a:rPr lang="en-US" sz="9000" i="0" dirty="0"/>
              <a:t>Augmented Reality</a:t>
            </a:r>
          </a:p>
        </p:txBody>
      </p:sp>
    </p:spTree>
    <p:extLst>
      <p:ext uri="{BB962C8B-B14F-4D97-AF65-F5344CB8AC3E}">
        <p14:creationId xmlns:p14="http://schemas.microsoft.com/office/powerpoint/2010/main" val="3226411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34" y="2406867"/>
            <a:ext cx="1954487" cy="1954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10" y="2953131"/>
            <a:ext cx="5299294" cy="8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2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34" y="0"/>
            <a:ext cx="9509387" cy="731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22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71" y="-157655"/>
            <a:ext cx="9753091" cy="742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54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784616-23FD-4B41-8AF3-6C309D946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5335892" cy="494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40ABC-0102-6C43-90B5-462C82AC8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92" y="1047750"/>
            <a:ext cx="672445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24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412B5-3A0A-7942-8813-99FDE1B00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78" y="0"/>
            <a:ext cx="10730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515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Kit testing—Going Crazy with 3D Models">
            <a:hlinkClick r:id="" action="ppaction://media"/>
            <a:extLst>
              <a:ext uri="{FF2B5EF4-FFF2-40B4-BE49-F238E27FC236}">
                <a16:creationId xmlns:a16="http://schemas.microsoft.com/office/drawing/2014/main" id="{CCCB3717-6651-B747-8090-FA039C78E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35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3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F1CEE-2A03-534E-9CD9-167F3C53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B47AB-B014-B746-B35E-D5DC6E567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 is cool.</a:t>
            </a:r>
          </a:p>
          <a:p>
            <a:r>
              <a:rPr lang="en-US" dirty="0"/>
              <a:t>AR is hard.</a:t>
            </a:r>
          </a:p>
          <a:p>
            <a:r>
              <a:rPr lang="en-US" dirty="0"/>
              <a:t>It’s probably a few years before AR is simple enough for your average developer to build something compelling with.</a:t>
            </a:r>
          </a:p>
        </p:txBody>
      </p:sp>
    </p:spTree>
    <p:extLst>
      <p:ext uri="{BB962C8B-B14F-4D97-AF65-F5344CB8AC3E}">
        <p14:creationId xmlns:p14="http://schemas.microsoft.com/office/powerpoint/2010/main" val="38226106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69" y="126125"/>
            <a:ext cx="995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292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64760" y="2783106"/>
            <a:ext cx="3156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i="0" dirty="0">
                <a:latin typeface="Avenir Roman" charset="0"/>
                <a:ea typeface="Avenir Roman" charset="0"/>
                <a:cs typeface="Avenir Roman" charset="0"/>
              </a:rPr>
              <a:t>Thanks! 😊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54280" y="3490992"/>
            <a:ext cx="1977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0" dirty="0">
                <a:solidFill>
                  <a:schemeClr val="accent5"/>
                </a:solidFill>
                <a:latin typeface="Avenir Roman" charset="0"/>
                <a:ea typeface="Avenir Roman" charset="0"/>
                <a:cs typeface="Avenir Roman" charset="0"/>
              </a:rPr>
              <a:t>@</a:t>
            </a:r>
            <a:r>
              <a:rPr lang="en-US" sz="3200" i="0" dirty="0" err="1">
                <a:solidFill>
                  <a:schemeClr val="accent5"/>
                </a:solidFill>
                <a:latin typeface="Avenir Roman" charset="0"/>
                <a:ea typeface="Avenir Roman" charset="0"/>
                <a:cs typeface="Avenir Roman" charset="0"/>
              </a:rPr>
              <a:t>tjvantoll</a:t>
            </a:r>
            <a:endParaRPr lang="en-US" sz="3200" i="0" dirty="0">
              <a:solidFill>
                <a:schemeClr val="accent5"/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20" y="5067300"/>
            <a:ext cx="2698501" cy="90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18" y="2042140"/>
            <a:ext cx="2347940" cy="2337949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63500" cap="rnd">
            <a:solidFill>
              <a:srgbClr val="3D59FE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779858" y="2318499"/>
            <a:ext cx="4659563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99" b="1" dirty="0">
                <a:latin typeface="+mj-lt"/>
                <a:ea typeface="Avenir Roman" charset="0"/>
                <a:cs typeface="Avenir Roman" charset="0"/>
              </a:rPr>
              <a:t>TJ </a:t>
            </a:r>
            <a:r>
              <a:rPr lang="en-US" sz="4399" b="1" dirty="0" err="1">
                <a:latin typeface="+mj-lt"/>
                <a:ea typeface="Avenir Roman" charset="0"/>
                <a:cs typeface="Avenir Roman" charset="0"/>
              </a:rPr>
              <a:t>VanToll</a:t>
            </a:r>
            <a:r>
              <a:rPr lang="en-US" sz="4399" b="1" dirty="0">
                <a:latin typeface="+mj-lt"/>
                <a:ea typeface="Avenir Roman" charset="0"/>
                <a:cs typeface="Avenir Roman" charset="0"/>
              </a:rPr>
              <a:t> ⚡️</a:t>
            </a:r>
          </a:p>
          <a:p>
            <a:pPr algn="ctr"/>
            <a:r>
              <a:rPr lang="en-US" sz="2399" i="0" dirty="0">
                <a:latin typeface="+mj-lt"/>
                <a:ea typeface="Avenir Roman" charset="0"/>
                <a:cs typeface="Avenir Roman" charset="0"/>
              </a:rPr>
              <a:t>Principal Developer Advocate</a:t>
            </a:r>
          </a:p>
          <a:p>
            <a:pPr algn="ctr"/>
            <a:r>
              <a:rPr lang="en-US" sz="3199" b="1" i="0" dirty="0">
                <a:solidFill>
                  <a:srgbClr val="6E83FF"/>
                </a:solidFill>
                <a:latin typeface="+mj-lt"/>
                <a:ea typeface="Avenir Roman" charset="0"/>
                <a:cs typeface="Avenir Roman" charset="0"/>
              </a:rPr>
              <a:t>@</a:t>
            </a:r>
            <a:r>
              <a:rPr lang="en-US" sz="3199" b="1" i="0" dirty="0" err="1">
                <a:solidFill>
                  <a:srgbClr val="6E83FF"/>
                </a:solidFill>
                <a:latin typeface="+mj-lt"/>
                <a:ea typeface="Avenir Roman" charset="0"/>
                <a:cs typeface="Avenir Roman" charset="0"/>
              </a:rPr>
              <a:t>tjvantoll</a:t>
            </a:r>
            <a:endParaRPr lang="en-US" sz="3199" b="1" i="0" dirty="0">
              <a:solidFill>
                <a:srgbClr val="6E83FF"/>
              </a:solidFill>
              <a:latin typeface="+mj-lt"/>
              <a:ea typeface="Avenir Roman" charset="0"/>
              <a:cs typeface="Avenir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9421" y="5854878"/>
            <a:ext cx="2500315" cy="83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1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59B0F3-D3EA-D547-A26E-37E9F01BF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313" y="1966108"/>
            <a:ext cx="2859089" cy="285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61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70FEEB-2AB4-9741-8F67-9C60834A7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22" y="0"/>
            <a:ext cx="3167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69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815" y="1890877"/>
            <a:ext cx="10948386" cy="3516696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US" sz="2800" dirty="0"/>
              <a:t>Brief history of AR</a:t>
            </a:r>
          </a:p>
          <a:p>
            <a:pPr>
              <a:spcAft>
                <a:spcPts val="900"/>
              </a:spcAft>
            </a:pPr>
            <a:endParaRPr lang="en-US" sz="2800" dirty="0"/>
          </a:p>
          <a:p>
            <a:pPr>
              <a:spcAft>
                <a:spcPts val="900"/>
              </a:spcAft>
            </a:pPr>
            <a:r>
              <a:rPr lang="en-US" sz="2800" dirty="0"/>
              <a:t>AR today</a:t>
            </a:r>
          </a:p>
          <a:p>
            <a:pPr>
              <a:spcAft>
                <a:spcPts val="900"/>
              </a:spcAft>
            </a:pPr>
            <a:endParaRPr lang="en-US" sz="2800" dirty="0"/>
          </a:p>
          <a:p>
            <a:pPr>
              <a:spcAft>
                <a:spcPts val="900"/>
              </a:spcAft>
            </a:pPr>
            <a:r>
              <a:rPr lang="en-US" sz="2800" dirty="0"/>
              <a:t>Building AR apps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92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12986" y="2334492"/>
            <a:ext cx="7562852" cy="23408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Augmented Reality (AR)</a:t>
            </a:r>
            <a:r>
              <a:rPr lang="en-US" dirty="0"/>
              <a:t> is the integration of digital information with the user’s environment in real time.</a:t>
            </a:r>
          </a:p>
        </p:txBody>
      </p:sp>
    </p:spTree>
    <p:extLst>
      <p:ext uri="{BB962C8B-B14F-4D97-AF65-F5344CB8AC3E}">
        <p14:creationId xmlns:p14="http://schemas.microsoft.com/office/powerpoint/2010/main" val="8755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Progress Presentation Theme">
  <a:themeElements>
    <a:clrScheme name="Progress 2017 3">
      <a:dk1>
        <a:srgbClr val="373A3E"/>
      </a:dk1>
      <a:lt1>
        <a:srgbClr val="FFFFFF"/>
      </a:lt1>
      <a:dk2>
        <a:srgbClr val="0D5257"/>
      </a:dk2>
      <a:lt2>
        <a:srgbClr val="FFFFFF"/>
      </a:lt2>
      <a:accent1>
        <a:srgbClr val="54D300"/>
      </a:accent1>
      <a:accent2>
        <a:srgbClr val="02BCEB"/>
      </a:accent2>
      <a:accent3>
        <a:srgbClr val="83329A"/>
      </a:accent3>
      <a:accent4>
        <a:srgbClr val="FAB319"/>
      </a:accent4>
      <a:accent5>
        <a:srgbClr val="2071CE"/>
      </a:accent5>
      <a:accent6>
        <a:srgbClr val="DC3202"/>
      </a:accent6>
      <a:hlink>
        <a:srgbClr val="2172CE"/>
      </a:hlink>
      <a:folHlink>
        <a:srgbClr val="5F23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130000"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130000"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buSzTx/>
          <a:defRPr i="0" dirty="0" smtClean="0"/>
        </a:defPPr>
      </a:lstStyle>
    </a:txDef>
  </a:objectDefaults>
  <a:extraClrSchemeLst>
    <a:extraClrScheme>
      <a:clrScheme name="psc_powerpoint_template_2007 1">
        <a:dk1>
          <a:srgbClr val="000000"/>
        </a:dk1>
        <a:lt1>
          <a:srgbClr val="FFFFFF"/>
        </a:lt1>
        <a:dk2>
          <a:srgbClr val="004B85"/>
        </a:dk2>
        <a:lt2>
          <a:srgbClr val="C0C0C0"/>
        </a:lt2>
        <a:accent1>
          <a:srgbClr val="E8A82C"/>
        </a:accent1>
        <a:accent2>
          <a:srgbClr val="00BA97"/>
        </a:accent2>
        <a:accent3>
          <a:srgbClr val="FFFFFF"/>
        </a:accent3>
        <a:accent4>
          <a:srgbClr val="000000"/>
        </a:accent4>
        <a:accent5>
          <a:srgbClr val="F2D1AC"/>
        </a:accent5>
        <a:accent6>
          <a:srgbClr val="00A888"/>
        </a:accent6>
        <a:hlink>
          <a:srgbClr val="D21E27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ogress PowerPoint Template September 2017 09.05.17 [Read-Only]" id="{80CB35DB-E7E4-4CEE-9059-57231EC0655C}" vid="{B72F20FD-AE53-42FF-AD1E-7A5A40F81FD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arketing Document" ma:contentTypeID="0x01010077500574B4721043A1B2E65B865EB440010003476895775C2446B96EE1200BFBC494" ma:contentTypeVersion="49" ma:contentTypeDescription="Create a new document." ma:contentTypeScope="" ma:versionID="377ba89ba879a838786c58561a7d97b6">
  <xsd:schema xmlns:xsd="http://www.w3.org/2001/XMLSchema" xmlns:xs="http://www.w3.org/2001/XMLSchema" xmlns:p="http://schemas.microsoft.com/office/2006/metadata/properties" xmlns:ns2="0dfb052e-cb13-4d19-82cf-940ca1bb85b7" xmlns:ns3="9e282a2b-0d30-4048-ad8b-cd441d000a08" xmlns:ns4="9e244160-759d-472e-925e-0993d518e217" targetNamespace="http://schemas.microsoft.com/office/2006/metadata/properties" ma:root="true" ma:fieldsID="a7fd2dd7e61343e11d7c9e99d21fa2fc" ns2:_="" ns3:_="" ns4:_="">
    <xsd:import namespace="0dfb052e-cb13-4d19-82cf-940ca1bb85b7"/>
    <xsd:import namespace="9e282a2b-0d30-4048-ad8b-cd441d000a08"/>
    <xsd:import namespace="9e244160-759d-472e-925e-0993d518e217"/>
    <xsd:element name="properties">
      <xsd:complexType>
        <xsd:sequence>
          <xsd:element name="documentManagement">
            <xsd:complexType>
              <xsd:all>
                <xsd:element ref="ns2:MetaDescription" minOccurs="0"/>
                <xsd:element ref="ns2:Location1_0" minOccurs="0"/>
                <xsd:element ref="ns2:TaxCatchAll" minOccurs="0"/>
                <xsd:element ref="ns2:Policy" minOccurs="0"/>
                <xsd:element ref="ns2:Category1_0" minOccurs="0"/>
                <xsd:element ref="ns2:Summary" minOccurs="0"/>
                <xsd:element ref="ns2:ContentType1_0" minOccurs="0"/>
                <xsd:element ref="ns2:Solution_0" minOccurs="0"/>
                <xsd:element ref="ns2:Industry_0" minOccurs="0"/>
                <xsd:element ref="ns2:TaxCatchAllLabel" minOccurs="0"/>
                <xsd:element ref="ns2:c60905045b3141dfb44ebee3a51fd0a7" minOccurs="0"/>
                <xsd:element ref="ns2:g7620f54b84d4877b8ce49e3874564d0" minOccurs="0"/>
                <xsd:element ref="ns2:m3946e80dba8470d9700658463930af8" minOccurs="0"/>
                <xsd:element ref="ns2:l58a9cb184754a90a3d0c9fae6dfc0fc" minOccurs="0"/>
                <xsd:element ref="ns2:e88edf6f69774249aa5a94de92e0b3ee" minOccurs="0"/>
                <xsd:element ref="ns2:h2f9ec3728094124b933b9cf7e867a92" minOccurs="0"/>
                <xsd:element ref="ns2:efbf5ec808454fc39dd6e73fb30f9800" minOccurs="0"/>
                <xsd:element ref="ns2:h847452f74b44b57bc4a2a741f9c94e9" minOccurs="0"/>
                <xsd:element ref="ns4:SharedWithUsers" minOccurs="0"/>
                <xsd:element ref="ns4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fb052e-cb13-4d19-82cf-940ca1bb85b7" elementFormDefault="qualified">
    <xsd:import namespace="http://schemas.microsoft.com/office/2006/documentManagement/types"/>
    <xsd:import namespace="http://schemas.microsoft.com/office/infopath/2007/PartnerControls"/>
    <xsd:element name="MetaDescription" ma:index="4" nillable="true" ma:displayName="Meta Description" ma:hidden="true" ma:internalName="MetaDescription" ma:readOnly="false">
      <xsd:simpleType>
        <xsd:restriction base="dms:Note"/>
      </xsd:simpleType>
    </xsd:element>
    <xsd:element name="Location1_0" ma:index="6" nillable="true" ma:taxonomy="true" ma:internalName="Location1_0" ma:taxonomyFieldName="Location1" ma:displayName="Location" ma:readOnly="false" ma:fieldId="{4a19d0fd-e2d8-4bdf-9d9f-62784e6d291e}" ma:taxonomyMulti="true" ma:sspId="c28caf4e-97a5-482b-b76c-1611355cdda6" ma:termSetId="5d5ade69-8899-4ea1-b4cd-6f75a73c567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7" nillable="true" ma:displayName="Taxonomy Catch All Column" ma:description="" ma:hidden="true" ma:list="{5a6fbd45-8148-49f2-9d71-c89d30ccd127}" ma:internalName="TaxCatchAll" ma:showField="CatchAllData" ma:web="66ce2be7-4046-4dfa-b424-f8e4067874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olicy" ma:index="8" nillable="true" ma:displayName="Policy" ma:internalName="Policy" ma:readOnly="false">
      <xsd:simpleType>
        <xsd:restriction base="dms:Boolean"/>
      </xsd:simpleType>
    </xsd:element>
    <xsd:element name="Category1_0" ma:index="10" nillable="true" ma:taxonomy="true" ma:internalName="Category1_0" ma:taxonomyFieldName="Category1" ma:displayName="Category" ma:readOnly="false" ma:fieldId="{76361ab5-a999-4bf4-b0a9-d3c0bdaba2c4}" ma:taxonomyMulti="true" ma:sspId="c28caf4e-97a5-482b-b76c-1611355cdda6" ma:termSetId="1572b638-1401-4969-aa89-db18e7f6a1ce" ma:anchorId="31a2e036-7419-4c75-9a05-8f1ac47321f7" ma:open="false" ma:isKeyword="false">
      <xsd:complexType>
        <xsd:sequence>
          <xsd:element ref="pc:Terms" minOccurs="0" maxOccurs="1"/>
        </xsd:sequence>
      </xsd:complexType>
    </xsd:element>
    <xsd:element name="Summary" ma:index="11" nillable="true" ma:displayName="Summary" ma:internalName="Summary" ma:readOnly="false">
      <xsd:simpleType>
        <xsd:restriction base="dms:Unknown"/>
      </xsd:simpleType>
    </xsd:element>
    <xsd:element name="ContentType1_0" ma:index="13" nillable="true" ma:taxonomy="true" ma:internalName="ContentType1_0" ma:taxonomyFieldName="ContentType1" ma:displayName="Content Type" ma:readOnly="false" ma:fieldId="{11444373-c56f-4b66-a200-4ad1b94ffae6}" ma:taxonomyMulti="true" ma:sspId="c28caf4e-97a5-482b-b76c-1611355cdda6" ma:termSetId="a8ef4eb4-ec32-4700-85c6-2a80481fa7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olution_0" ma:index="15" nillable="true" ma:taxonomy="true" ma:internalName="Solution_0" ma:taxonomyFieldName="Solution0" ma:displayName="Solution" ma:readOnly="false" ma:fieldId="{08ee8523-5519-4869-bd80-fd97b8eed69f}" ma:taxonomyMulti="true" ma:sspId="c28caf4e-97a5-482b-b76c-1611355cdda6" ma:termSetId="f17f8854-3894-4535-bae0-80545d600d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ustry_0" ma:index="17" nillable="true" ma:taxonomy="true" ma:internalName="Industry_0" ma:taxonomyFieldName="Industry" ma:displayName="Industry" ma:readOnly="false" ma:fieldId="{54782f52-600e-43b5-a6fd-b215e0434802}" ma:taxonomyMulti="true" ma:sspId="c28caf4e-97a5-482b-b76c-1611355cdda6" ma:termSetId="5d315633-6a67-4a63-95ca-fb8755b8694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18" nillable="true" ma:displayName="Taxonomy Catch All Column1" ma:description="" ma:hidden="true" ma:list="{5a6fbd45-8148-49f2-9d71-c89d30ccd127}" ma:internalName="TaxCatchAllLabel" ma:readOnly="true" ma:showField="CatchAllDataLabel" ma:web="66ce2be7-4046-4dfa-b424-f8e4067874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60905045b3141dfb44ebee3a51fd0a7" ma:index="19" nillable="true" ma:taxonomy="true" ma:internalName="c60905045b3141dfb44ebee3a51fd0a7" ma:taxonomyFieldName="IndustrySolution" ma:displayName="IndustrySolution" ma:readOnly="false" ma:fieldId="{c6090504-5b31-41df-b44e-bee3a51fd0a7}" ma:taxonomyMulti="true" ma:sspId="c28caf4e-97a5-482b-b76c-1611355cdda6" ma:termSetId="c25c5a4a-9f83-4e95-98f0-96715ed6b3a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7620f54b84d4877b8ce49e3874564d0" ma:index="22" nillable="true" ma:taxonomy="true" ma:internalName="g7620f54b84d4877b8ce49e3874564d0" ma:taxonomyFieldName="OpenEdgeModule" ma:displayName="OpenEdgeModule" ma:readOnly="false" ma:fieldId="{07620f54-b84d-4877-b8ce-49e3874564d0}" ma:taxonomyMulti="true" ma:sspId="c28caf4e-97a5-482b-b76c-1611355cdda6" ma:termSetId="a840b9cb-4d8b-4201-8516-62701ebaa3c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3946e80dba8470d9700658463930af8" ma:index="23" nillable="true" ma:taxonomy="true" ma:internalName="m3946e80dba8470d9700658463930af8" ma:taxonomyFieldName="Portal_x0020_Audience" ma:displayName="Portal Audience" ma:readOnly="false" ma:fieldId="{63946e80-dba8-470d-9700-658463930af8}" ma:taxonomyMulti="true" ma:sspId="c28caf4e-97a5-482b-b76c-1611355cdda6" ma:termSetId="d25a54c7-5e31-4992-b8a5-ef130e5b0b3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58a9cb184754a90a3d0c9fae6dfc0fc" ma:index="25" nillable="true" ma:taxonomy="true" ma:internalName="l58a9cb184754a90a3d0c9fae6dfc0fc" ma:taxonomyFieldName="Partner_x0020_Empowerment" ma:displayName="Partner Empowerment" ma:readOnly="false" ma:fieldId="{558a9cb1-8475-4a90-a3d0-c9fae6dfc0fc}" ma:taxonomyMulti="true" ma:sspId="c28caf4e-97a5-482b-b76c-1611355cdda6" ma:termSetId="7b97e60c-ed00-4a30-8a22-7d6dbed9481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88edf6f69774249aa5a94de92e0b3ee" ma:index="27" nillable="true" ma:taxonomy="true" ma:internalName="e88edf6f69774249aa5a94de92e0b3ee" ma:taxonomyFieldName="BusinessLine" ma:displayName="Business Line" ma:readOnly="false" ma:fieldId="{e88edf6f-6977-4249-aa5a-94de92e0b3ee}" ma:taxonomyMulti="true" ma:sspId="c28caf4e-97a5-482b-b76c-1611355cdda6" ma:termSetId="5d80bd60-09df-46af-8b89-71a6f1477ec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2f9ec3728094124b933b9cf7e867a92" ma:index="29" nillable="true" ma:taxonomy="true" ma:internalName="h2f9ec3728094124b933b9cf7e867a92" ma:taxonomyFieldName="HorizontalUseCase" ma:displayName="Horizontal Use Case" ma:readOnly="false" ma:fieldId="{12f9ec37-2809-4124-b933-b9cf7e867a92}" ma:taxonomyMulti="true" ma:sspId="c28caf4e-97a5-482b-b76c-1611355cdda6" ma:termSetId="221aa4b5-d2eb-4da5-9165-0ca0afd7ff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fbf5ec808454fc39dd6e73fb30f9800" ma:index="31" nillable="true" ma:taxonomy="true" ma:internalName="efbf5ec808454fc39dd6e73fb30f9800" ma:taxonomyFieldName="GFOResourceTags" ma:displayName="GFO Resource Tags" ma:readOnly="false" ma:fieldId="{efbf5ec8-0845-4fc3-9dd6-e73fb30f9800}" ma:taxonomyMulti="true" ma:sspId="c28caf4e-97a5-482b-b76c-1611355cdda6" ma:termSetId="342f8e7f-1635-45ba-8819-3ee15cf1e90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847452f74b44b57bc4a2a741f9c94e9" ma:index="33" nillable="true" ma:taxonomy="true" ma:internalName="h847452f74b44b57bc4a2a741f9c94e9" ma:taxonomyFieldName="Visibility" ma:displayName="Visibility" ma:readOnly="false" ma:default="-1;#Internal|a223e987-c30f-4fcd-8089-a373931e9ab5" ma:fieldId="{1847452f-74b4-4b57-bc4a-2a741f9c94e9}" ma:sspId="c28caf4e-97a5-482b-b76c-1611355cdda6" ma:termSetId="269460bf-6522-4054-a841-49537bf7e145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282a2b-0d30-4048-ad8b-cd441d000a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42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244160-759d-472e-925e-0993d518e217" elementFormDefault="qualified">
    <xsd:import namespace="http://schemas.microsoft.com/office/2006/documentManagement/types"/>
    <xsd:import namespace="http://schemas.microsoft.com/office/infopath/2007/PartnerControls"/>
    <xsd:element name="SharedWithUsers" ma:index="3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3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c28caf4e-97a5-482b-b76c-1611355cdda6" ContentTypeId="0x01010077500574B4721043A1B2E65B865EB440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e244160-759d-472e-925e-0993d518e217">
      <UserInfo>
        <DisplayName>George St Maurice</DisplayName>
        <AccountId>195</AccountId>
        <AccountType/>
      </UserInfo>
    </SharedWithUsers>
    <l58a9cb184754a90a3d0c9fae6dfc0fc xmlns="0dfb052e-cb13-4d19-82cf-940ca1bb85b7">
      <Terms xmlns="http://schemas.microsoft.com/office/infopath/2007/PartnerControls"/>
    </l58a9cb184754a90a3d0c9fae6dfc0fc>
    <efbf5ec808454fc39dd6e73fb30f9800 xmlns="0dfb052e-cb13-4d19-82cf-940ca1bb85b7">
      <Terms xmlns="http://schemas.microsoft.com/office/infopath/2007/PartnerControls"/>
    </efbf5ec808454fc39dd6e73fb30f9800>
    <MetaDescription xmlns="0dfb052e-cb13-4d19-82cf-940ca1bb85b7" xsi:nil="true"/>
    <ContentType1_0 xmlns="0dfb052e-cb13-4d19-82cf-940ca1bb85b7">
      <Terms xmlns="http://schemas.microsoft.com/office/infopath/2007/PartnerControls"/>
    </ContentType1_0>
    <Industry_0 xmlns="0dfb052e-cb13-4d19-82cf-940ca1bb85b7">
      <Terms xmlns="http://schemas.microsoft.com/office/infopath/2007/PartnerControls"/>
    </Industry_0>
    <g7620f54b84d4877b8ce49e3874564d0 xmlns="0dfb052e-cb13-4d19-82cf-940ca1bb85b7">
      <Terms xmlns="http://schemas.microsoft.com/office/infopath/2007/PartnerControls"/>
    </g7620f54b84d4877b8ce49e3874564d0>
    <m3946e80dba8470d9700658463930af8 xmlns="0dfb052e-cb13-4d19-82cf-940ca1bb85b7">
      <Terms xmlns="http://schemas.microsoft.com/office/infopath/2007/PartnerControls"/>
    </m3946e80dba8470d9700658463930af8>
    <Policy xmlns="0dfb052e-cb13-4d19-82cf-940ca1bb85b7">false</Policy>
    <Solution_0 xmlns="0dfb052e-cb13-4d19-82cf-940ca1bb85b7">
      <Terms xmlns="http://schemas.microsoft.com/office/infopath/2007/PartnerControls"/>
    </Solution_0>
    <e88edf6f69774249aa5a94de92e0b3ee xmlns="0dfb052e-cb13-4d19-82cf-940ca1bb85b7">
      <Terms xmlns="http://schemas.microsoft.com/office/infopath/2007/PartnerControls"/>
    </e88edf6f69774249aa5a94de92e0b3ee>
    <Location1_0 xmlns="0dfb052e-cb13-4d19-82cf-940ca1bb85b7">
      <Terms xmlns="http://schemas.microsoft.com/office/infopath/2007/PartnerControls"/>
    </Location1_0>
    <c60905045b3141dfb44ebee3a51fd0a7 xmlns="0dfb052e-cb13-4d19-82cf-940ca1bb85b7">
      <Terms xmlns="http://schemas.microsoft.com/office/infopath/2007/PartnerControls"/>
    </c60905045b3141dfb44ebee3a51fd0a7>
    <TaxCatchAll xmlns="0dfb052e-cb13-4d19-82cf-940ca1bb85b7">
      <Value>2</Value>
      <Value>1</Value>
    </TaxCatchAll>
    <h2f9ec3728094124b933b9cf7e867a92 xmlns="0dfb052e-cb13-4d19-82cf-940ca1bb85b7">
      <Terms xmlns="http://schemas.microsoft.com/office/infopath/2007/PartnerControls"/>
    </h2f9ec3728094124b933b9cf7e867a92>
    <h847452f74b44b57bc4a2a741f9c94e9 xmlns="0dfb052e-cb13-4d19-82cf-940ca1bb85b7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a223e987-c30f-4fcd-8089-a373931e9ab5</TermId>
        </TermInfo>
      </Terms>
    </h847452f74b44b57bc4a2a741f9c94e9>
    <Summary xmlns="0dfb052e-cb13-4d19-82cf-940ca1bb85b7" xsi:nil="true"/>
    <Category1_0 xmlns="0dfb052e-cb13-4d19-82cf-940ca1bb85b7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c076d733-6942-4956-b818-75216ca678c6</TermId>
        </TermInfo>
      </Terms>
    </Category1_0>
  </documentManagement>
</p:properties>
</file>

<file path=customXml/itemProps1.xml><?xml version="1.0" encoding="utf-8"?>
<ds:datastoreItem xmlns:ds="http://schemas.openxmlformats.org/officeDocument/2006/customXml" ds:itemID="{4D3E34BC-3F01-4F07-96E8-9A8B4A4598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fb052e-cb13-4d19-82cf-940ca1bb85b7"/>
    <ds:schemaRef ds:uri="9e282a2b-0d30-4048-ad8b-cd441d000a08"/>
    <ds:schemaRef ds:uri="9e244160-759d-472e-925e-0993d518e2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4696F9-0D44-4EA2-9527-FD3BCC075CE0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EEA8EEE7-F1C0-4377-82D1-E55A92F384C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DA4C4B2-98B1-44DF-A244-E8FB7A2D1956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567f8c3-8859-49bd-aab5-3b174b1f0e89"/>
    <ds:schemaRef ds:uri="http://schemas.microsoft.com/sharepoint/v3"/>
    <ds:schemaRef ds:uri="http://purl.org/dc/terms/"/>
    <ds:schemaRef ds:uri="65ba65cf-a9ef-4e32-85ee-5210ccd17e85"/>
    <ds:schemaRef ds:uri="http://www.w3.org/XML/1998/namespace"/>
    <ds:schemaRef ds:uri="http://purl.org/dc/dcmitype/"/>
    <ds:schemaRef ds:uri="9e244160-759d-472e-925e-0993d518e217"/>
    <ds:schemaRef ds:uri="0dfb052e-cb13-4d19-82cf-940ca1bb85b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Progress PowerPoint Template September 2017 09.05.17</Template>
  <TotalTime>2926</TotalTime>
  <Words>487</Words>
  <Application>Microsoft Macintosh PowerPoint</Application>
  <PresentationFormat>Custom</PresentationFormat>
  <Paragraphs>107</Paragraphs>
  <Slides>48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Avenir Roman</vt:lpstr>
      <vt:lpstr>Courier New</vt:lpstr>
      <vt:lpstr>Wingdings</vt:lpstr>
      <vt:lpstr>Progress Presentation Theme</vt:lpstr>
      <vt:lpstr>Is Augmented Reality the Future?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Image from http://www.espn.com/nhl/story/_/id/21080555/nhl-bring-back-infamous-glow-puck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Device Support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TJ VanToll</dc:creator>
  <cp:keywords/>
  <dc:description/>
  <cp:lastModifiedBy>TJ VanToll</cp:lastModifiedBy>
  <cp:revision>81</cp:revision>
  <cp:lastPrinted>2013-09-18T03:48:20Z</cp:lastPrinted>
  <dcterms:created xsi:type="dcterms:W3CDTF">2018-01-03T14:06:51Z</dcterms:created>
  <dcterms:modified xsi:type="dcterms:W3CDTF">2019-03-14T14:07:02Z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0x01010077500574B4721043A1B2E65B865EB440010003476895775C2446B96EE1200BFBC494</vt:lpwstr>
  </property>
  <property fmtid="{D5CDD505-2E9C-101B-9397-08002B2CF9AE}" pid="3" name="Category1">
    <vt:lpwstr>2;#PowerPoint|c076d733-6942-4956-b818-75216ca678c6</vt:lpwstr>
  </property>
  <property fmtid="{D5CDD505-2E9C-101B-9397-08002B2CF9AE}" pid="4" name="TaxCatchAll">
    <vt:lpwstr>237;#Template|c9160f8f-74c9-4442-ac41-24463e06691d</vt:lpwstr>
  </property>
  <property fmtid="{D5CDD505-2E9C-101B-9397-08002B2CF9AE}" pid="5" name="Doc ID">
    <vt:lpwstr>101816</vt:lpwstr>
  </property>
  <property fmtid="{D5CDD505-2E9C-101B-9397-08002B2CF9AE}" pid="6" name="Location1">
    <vt:lpwstr/>
  </property>
  <property fmtid="{D5CDD505-2E9C-101B-9397-08002B2CF9AE}" pid="7" name="Tagged Doc ID's">
    <vt:bool>false</vt:bool>
  </property>
  <property fmtid="{D5CDD505-2E9C-101B-9397-08002B2CF9AE}" pid="8" name="ContentType1">
    <vt:lpwstr/>
  </property>
  <property fmtid="{D5CDD505-2E9C-101B-9397-08002B2CF9AE}" pid="9" name="Solution0">
    <vt:lpwstr/>
  </property>
  <property fmtid="{D5CDD505-2E9C-101B-9397-08002B2CF9AE}" pid="10" name="Industry">
    <vt:lpwstr/>
  </property>
  <property fmtid="{D5CDD505-2E9C-101B-9397-08002B2CF9AE}" pid="11" name="IndustrySolution">
    <vt:lpwstr/>
  </property>
  <property fmtid="{D5CDD505-2E9C-101B-9397-08002B2CF9AE}" pid="12" name="Attachment Only ?">
    <vt:bool>true</vt:bool>
  </property>
  <property fmtid="{D5CDD505-2E9C-101B-9397-08002B2CF9AE}" pid="13" name="GFOAudience">
    <vt:lpwstr/>
  </property>
  <property fmtid="{D5CDD505-2E9C-101B-9397-08002B2CF9AE}" pid="14" name="OpenEdgeModule">
    <vt:lpwstr/>
  </property>
  <property fmtid="{D5CDD505-2E9C-101B-9397-08002B2CF9AE}" pid="15" name="HorizontalUseCase">
    <vt:lpwstr/>
  </property>
  <property fmtid="{D5CDD505-2E9C-101B-9397-08002B2CF9AE}" pid="16" name="GFOResourceTags">
    <vt:lpwstr/>
  </property>
  <property fmtid="{D5CDD505-2E9C-101B-9397-08002B2CF9AE}" pid="17" name="Partner Empowerment">
    <vt:lpwstr/>
  </property>
  <property fmtid="{D5CDD505-2E9C-101B-9397-08002B2CF9AE}" pid="18" name="BusinessLine">
    <vt:lpwstr/>
  </property>
  <property fmtid="{D5CDD505-2E9C-101B-9397-08002B2CF9AE}" pid="19" name="Portal Audience">
    <vt:lpwstr/>
  </property>
  <property fmtid="{D5CDD505-2E9C-101B-9397-08002B2CF9AE}" pid="20" name="kb2a064789314f00a60cb6c3cf784453">
    <vt:lpwstr/>
  </property>
  <property fmtid="{D5CDD505-2E9C-101B-9397-08002B2CF9AE}" pid="21" name="_dlc_DocIdItemGuid">
    <vt:lpwstr>0772c8ec-cf53-4a88-9f11-7b3dc8d44f2d</vt:lpwstr>
  </property>
  <property fmtid="{D5CDD505-2E9C-101B-9397-08002B2CF9AE}" pid="22" name="Visibility">
    <vt:lpwstr>1;#Internal|a223e987-c30f-4fcd-8089-a373931e9ab5</vt:lpwstr>
  </property>
  <property fmtid="{D5CDD505-2E9C-101B-9397-08002B2CF9AE}" pid="23" name="ee64b60408e447b6920ef9473a3a1a8f">
    <vt:lpwstr/>
  </property>
  <property fmtid="{D5CDD505-2E9C-101B-9397-08002B2CF9AE}" pid="24" name="Solution">
    <vt:lpwstr/>
  </property>
</Properties>
</file>