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65" r:id="rId5"/>
  </p:sldMasterIdLst>
  <p:notesMasterIdLst>
    <p:notesMasterId r:id="rId71"/>
  </p:notesMasterIdLst>
  <p:handoutMasterIdLst>
    <p:handoutMasterId r:id="rId72"/>
  </p:handoutMasterIdLst>
  <p:sldIdLst>
    <p:sldId id="315" r:id="rId6"/>
    <p:sldId id="1793" r:id="rId7"/>
    <p:sldId id="347" r:id="rId8"/>
    <p:sldId id="1781" r:id="rId9"/>
    <p:sldId id="1796" r:id="rId10"/>
    <p:sldId id="346" r:id="rId11"/>
    <p:sldId id="279" r:id="rId12"/>
    <p:sldId id="348" r:id="rId13"/>
    <p:sldId id="349" r:id="rId14"/>
    <p:sldId id="1830" r:id="rId15"/>
    <p:sldId id="353" r:id="rId16"/>
    <p:sldId id="1797" r:id="rId17"/>
    <p:sldId id="350" r:id="rId18"/>
    <p:sldId id="351" r:id="rId19"/>
    <p:sldId id="1812" r:id="rId20"/>
    <p:sldId id="1782" r:id="rId21"/>
    <p:sldId id="1783" r:id="rId22"/>
    <p:sldId id="1784" r:id="rId23"/>
    <p:sldId id="1813" r:id="rId24"/>
    <p:sldId id="1792" r:id="rId25"/>
    <p:sldId id="1788" r:id="rId26"/>
    <p:sldId id="1814" r:id="rId27"/>
    <p:sldId id="359" r:id="rId28"/>
    <p:sldId id="1815" r:id="rId29"/>
    <p:sldId id="360" r:id="rId30"/>
    <p:sldId id="361" r:id="rId31"/>
    <p:sldId id="1816" r:id="rId32"/>
    <p:sldId id="362" r:id="rId33"/>
    <p:sldId id="1817" r:id="rId34"/>
    <p:sldId id="363" r:id="rId35"/>
    <p:sldId id="364" r:id="rId36"/>
    <p:sldId id="1818" r:id="rId37"/>
    <p:sldId id="367" r:id="rId38"/>
    <p:sldId id="368" r:id="rId39"/>
    <p:sldId id="369" r:id="rId40"/>
    <p:sldId id="1819" r:id="rId41"/>
    <p:sldId id="365" r:id="rId42"/>
    <p:sldId id="1820" r:id="rId43"/>
    <p:sldId id="372" r:id="rId44"/>
    <p:sldId id="373" r:id="rId45"/>
    <p:sldId id="374" r:id="rId46"/>
    <p:sldId id="375" r:id="rId47"/>
    <p:sldId id="1831" r:id="rId48"/>
    <p:sldId id="1821" r:id="rId49"/>
    <p:sldId id="1822" r:id="rId50"/>
    <p:sldId id="379" r:id="rId51"/>
    <p:sldId id="380" r:id="rId52"/>
    <p:sldId id="1823" r:id="rId53"/>
    <p:sldId id="1824" r:id="rId54"/>
    <p:sldId id="1825" r:id="rId55"/>
    <p:sldId id="1808" r:id="rId56"/>
    <p:sldId id="1826" r:id="rId57"/>
    <p:sldId id="1827" r:id="rId58"/>
    <p:sldId id="1779" r:id="rId59"/>
    <p:sldId id="1780" r:id="rId60"/>
    <p:sldId id="366" r:id="rId61"/>
    <p:sldId id="1810" r:id="rId62"/>
    <p:sldId id="1811" r:id="rId63"/>
    <p:sldId id="1802" r:id="rId64"/>
    <p:sldId id="1807" r:id="rId65"/>
    <p:sldId id="1774" r:id="rId66"/>
    <p:sldId id="1771" r:id="rId67"/>
    <p:sldId id="1828" r:id="rId68"/>
    <p:sldId id="1829" r:id="rId69"/>
    <p:sldId id="1770" r:id="rId70"/>
  </p:sldIdLst>
  <p:sldSz cx="12188825" cy="6858000"/>
  <p:notesSz cx="7027863" cy="9313863"/>
  <p:custDataLst>
    <p:tags r:id="rId73"/>
  </p:custDataLst>
  <p:defaultTextStyle>
    <a:defPPr>
      <a:defRPr lang="en-US"/>
    </a:defPPr>
    <a:lvl1pPr algn="ctr" rtl="0" fontAlgn="base">
      <a:spcBef>
        <a:spcPct val="50000"/>
      </a:spcBef>
      <a:spcAft>
        <a:spcPct val="0"/>
      </a:spcAft>
      <a:buSzPct val="130000"/>
      <a:defRPr sz="2400" i="1" kern="1200">
        <a:solidFill>
          <a:schemeClr val="tx1"/>
        </a:solidFill>
        <a:latin typeface="Arial" charset="0"/>
        <a:ea typeface="+mn-ea"/>
        <a:cs typeface="+mn-cs"/>
      </a:defRPr>
    </a:lvl1pPr>
    <a:lvl2pPr marL="457200" algn="ctr" rtl="0" fontAlgn="base">
      <a:spcBef>
        <a:spcPct val="50000"/>
      </a:spcBef>
      <a:spcAft>
        <a:spcPct val="0"/>
      </a:spcAft>
      <a:buSzPct val="130000"/>
      <a:defRPr sz="2400" i="1" kern="1200">
        <a:solidFill>
          <a:schemeClr val="tx1"/>
        </a:solidFill>
        <a:latin typeface="Arial" charset="0"/>
        <a:ea typeface="+mn-ea"/>
        <a:cs typeface="+mn-cs"/>
      </a:defRPr>
    </a:lvl2pPr>
    <a:lvl3pPr marL="914400" algn="ctr" rtl="0" fontAlgn="base">
      <a:spcBef>
        <a:spcPct val="50000"/>
      </a:spcBef>
      <a:spcAft>
        <a:spcPct val="0"/>
      </a:spcAft>
      <a:buSzPct val="130000"/>
      <a:defRPr sz="2400" i="1" kern="1200">
        <a:solidFill>
          <a:schemeClr val="tx1"/>
        </a:solidFill>
        <a:latin typeface="Arial" charset="0"/>
        <a:ea typeface="+mn-ea"/>
        <a:cs typeface="+mn-cs"/>
      </a:defRPr>
    </a:lvl3pPr>
    <a:lvl4pPr marL="1371600" algn="ctr" rtl="0" fontAlgn="base">
      <a:spcBef>
        <a:spcPct val="50000"/>
      </a:spcBef>
      <a:spcAft>
        <a:spcPct val="0"/>
      </a:spcAft>
      <a:buSzPct val="130000"/>
      <a:defRPr sz="2400" i="1" kern="1200">
        <a:solidFill>
          <a:schemeClr val="tx1"/>
        </a:solidFill>
        <a:latin typeface="Arial" charset="0"/>
        <a:ea typeface="+mn-ea"/>
        <a:cs typeface="+mn-cs"/>
      </a:defRPr>
    </a:lvl4pPr>
    <a:lvl5pPr marL="1828800" algn="ctr" rtl="0" fontAlgn="base">
      <a:spcBef>
        <a:spcPct val="50000"/>
      </a:spcBef>
      <a:spcAft>
        <a:spcPct val="0"/>
      </a:spcAft>
      <a:buSzPct val="130000"/>
      <a:defRPr sz="2400" i="1" kern="1200">
        <a:solidFill>
          <a:schemeClr val="tx1"/>
        </a:solidFill>
        <a:latin typeface="Arial" charset="0"/>
        <a:ea typeface="+mn-ea"/>
        <a:cs typeface="+mn-cs"/>
      </a:defRPr>
    </a:lvl5pPr>
    <a:lvl6pPr marL="2286000" algn="l" defTabSz="914400" rtl="0" eaLnBrk="1" latinLnBrk="0" hangingPunct="1">
      <a:defRPr sz="2400" i="1" kern="1200">
        <a:solidFill>
          <a:schemeClr val="tx1"/>
        </a:solidFill>
        <a:latin typeface="Arial" charset="0"/>
        <a:ea typeface="+mn-ea"/>
        <a:cs typeface="+mn-cs"/>
      </a:defRPr>
    </a:lvl6pPr>
    <a:lvl7pPr marL="2743200" algn="l" defTabSz="914400" rtl="0" eaLnBrk="1" latinLnBrk="0" hangingPunct="1">
      <a:defRPr sz="2400" i="1" kern="1200">
        <a:solidFill>
          <a:schemeClr val="tx1"/>
        </a:solidFill>
        <a:latin typeface="Arial" charset="0"/>
        <a:ea typeface="+mn-ea"/>
        <a:cs typeface="+mn-cs"/>
      </a:defRPr>
    </a:lvl7pPr>
    <a:lvl8pPr marL="3200400" algn="l" defTabSz="914400" rtl="0" eaLnBrk="1" latinLnBrk="0" hangingPunct="1">
      <a:defRPr sz="2400" i="1" kern="1200">
        <a:solidFill>
          <a:schemeClr val="tx1"/>
        </a:solidFill>
        <a:latin typeface="Arial" charset="0"/>
        <a:ea typeface="+mn-ea"/>
        <a:cs typeface="+mn-cs"/>
      </a:defRPr>
    </a:lvl8pPr>
    <a:lvl9pPr marL="3657600" algn="l" defTabSz="914400" rtl="0" eaLnBrk="1" latinLnBrk="0" hangingPunct="1">
      <a:defRPr sz="2400" i="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orient="horz" pos="323" userDrawn="1">
          <p15:clr>
            <a:srgbClr val="A4A3A4"/>
          </p15:clr>
        </p15:guide>
        <p15:guide id="3" orient="horz" pos="4006">
          <p15:clr>
            <a:srgbClr val="A4A3A4"/>
          </p15:clr>
        </p15:guide>
        <p15:guide id="7" pos="392" userDrawn="1">
          <p15:clr>
            <a:srgbClr val="A4A3A4"/>
          </p15:clr>
        </p15:guide>
        <p15:guide id="8" pos="4175" userDrawn="1">
          <p15:clr>
            <a:srgbClr val="A4A3A4"/>
          </p15:clr>
        </p15:guide>
        <p15:guide id="9" pos="3829">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provanc" initials="c" lastIdx="1" clrIdx="0"/>
  <p:cmAuthor id="1" name="Chuck Provancher" initials="cp" lastIdx="2" clrIdx="1"/>
  <p:cmAuthor id="2" name="Progress Software" initials="" lastIdx="0" clrIdx="2"/>
  <p:cmAuthor id="3" name="Chuck Provancher"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7CCE"/>
    <a:srgbClr val="84329B"/>
    <a:srgbClr val="373A3E"/>
    <a:srgbClr val="02BCEB"/>
    <a:srgbClr val="55D400"/>
    <a:srgbClr val="DC3202"/>
    <a:srgbClr val="008AEA"/>
    <a:srgbClr val="11A2D1"/>
    <a:srgbClr val="2172CE"/>
    <a:srgbClr val="E67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19" autoAdjust="0"/>
    <p:restoredTop sz="84919" autoAdjust="0"/>
  </p:normalViewPr>
  <p:slideViewPr>
    <p:cSldViewPr snapToGrid="0" showGuides="1">
      <p:cViewPr varScale="1">
        <p:scale>
          <a:sx n="126" d="100"/>
          <a:sy n="126" d="100"/>
        </p:scale>
        <p:origin x="200" y="232"/>
      </p:cViewPr>
      <p:guideLst>
        <p:guide orient="horz" pos="1003"/>
        <p:guide orient="horz" pos="323"/>
        <p:guide orient="horz" pos="4006"/>
        <p:guide pos="392"/>
        <p:guide pos="4175"/>
        <p:guide pos="382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100" d="100"/>
          <a:sy n="100" d="100"/>
        </p:scale>
        <p:origin x="2652" y="78"/>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0" y="0"/>
            <a:ext cx="3044825" cy="278938"/>
          </a:xfrm>
          <a:prstGeom prst="rect">
            <a:avLst/>
          </a:prstGeom>
          <a:noFill/>
          <a:ln w="9525">
            <a:noFill/>
            <a:prstDash val="sysDot"/>
            <a:miter lim="800000"/>
            <a:headEnd/>
            <a:tailEnd/>
          </a:ln>
          <a:effectLst/>
        </p:spPr>
        <p:txBody>
          <a:bodyPr vert="horz" wrap="square" lIns="93359" tIns="46680" rIns="93359" bIns="46680" numCol="1" anchor="t" anchorCtr="0" compatLnSpc="1">
            <a:prstTxWarp prst="textNoShape">
              <a:avLst/>
            </a:prstTxWarp>
            <a:spAutoFit/>
          </a:bodyPr>
          <a:lstStyle>
            <a:lvl1pPr algn="l" defTabSz="935038" eaLnBrk="0" hangingPunct="0">
              <a:spcBef>
                <a:spcPct val="0"/>
              </a:spcBef>
              <a:buSzTx/>
              <a:defRPr sz="1200" b="1">
                <a:latin typeface="Arial" charset="0"/>
              </a:defRPr>
            </a:lvl1pPr>
          </a:lstStyle>
          <a:p>
            <a:pPr>
              <a:defRPr/>
            </a:pPr>
            <a:endParaRPr lang="en-US" i="0" dirty="0"/>
          </a:p>
        </p:txBody>
      </p:sp>
      <p:sp>
        <p:nvSpPr>
          <p:cNvPr id="345091" name="Rectangle 3"/>
          <p:cNvSpPr>
            <a:spLocks noGrp="1" noChangeArrowheads="1"/>
          </p:cNvSpPr>
          <p:nvPr>
            <p:ph type="dt" sz="quarter" idx="1"/>
          </p:nvPr>
        </p:nvSpPr>
        <p:spPr bwMode="auto">
          <a:xfrm>
            <a:off x="3983038" y="0"/>
            <a:ext cx="3044825" cy="278938"/>
          </a:xfrm>
          <a:prstGeom prst="rect">
            <a:avLst/>
          </a:prstGeom>
          <a:noFill/>
          <a:ln w="9525">
            <a:noFill/>
            <a:prstDash val="sysDot"/>
            <a:miter lim="800000"/>
            <a:headEnd/>
            <a:tailEnd/>
          </a:ln>
          <a:effectLst/>
        </p:spPr>
        <p:txBody>
          <a:bodyPr vert="horz" wrap="square" lIns="93359" tIns="46680" rIns="93359" bIns="46680" numCol="1" anchor="t" anchorCtr="0" compatLnSpc="1">
            <a:prstTxWarp prst="textNoShape">
              <a:avLst/>
            </a:prstTxWarp>
            <a:spAutoFit/>
          </a:bodyPr>
          <a:lstStyle>
            <a:lvl1pPr algn="r" defTabSz="935038" eaLnBrk="0" hangingPunct="0">
              <a:spcBef>
                <a:spcPct val="0"/>
              </a:spcBef>
              <a:buSzTx/>
              <a:defRPr sz="1200" b="1">
                <a:latin typeface="Arial" charset="0"/>
              </a:defRPr>
            </a:lvl1pPr>
          </a:lstStyle>
          <a:p>
            <a:pPr>
              <a:defRPr/>
            </a:pPr>
            <a:endParaRPr lang="en-US" i="0" dirty="0"/>
          </a:p>
        </p:txBody>
      </p:sp>
      <p:sp>
        <p:nvSpPr>
          <p:cNvPr id="345092" name="Rectangle 4"/>
          <p:cNvSpPr>
            <a:spLocks noGrp="1" noChangeArrowheads="1"/>
          </p:cNvSpPr>
          <p:nvPr>
            <p:ph type="ftr" sz="quarter" idx="2"/>
          </p:nvPr>
        </p:nvSpPr>
        <p:spPr bwMode="auto">
          <a:xfrm>
            <a:off x="0" y="9034925"/>
            <a:ext cx="3044825" cy="278938"/>
          </a:xfrm>
          <a:prstGeom prst="rect">
            <a:avLst/>
          </a:prstGeom>
          <a:noFill/>
          <a:ln w="9525">
            <a:noFill/>
            <a:prstDash val="sysDot"/>
            <a:miter lim="800000"/>
            <a:headEnd/>
            <a:tailEnd/>
          </a:ln>
          <a:effectLst/>
        </p:spPr>
        <p:txBody>
          <a:bodyPr vert="horz" wrap="square" lIns="93359" tIns="46680" rIns="93359" bIns="46680" numCol="1" anchor="b" anchorCtr="0" compatLnSpc="1">
            <a:prstTxWarp prst="textNoShape">
              <a:avLst/>
            </a:prstTxWarp>
            <a:spAutoFit/>
          </a:bodyPr>
          <a:lstStyle>
            <a:lvl1pPr algn="l" defTabSz="935038" eaLnBrk="0" hangingPunct="0">
              <a:spcBef>
                <a:spcPct val="0"/>
              </a:spcBef>
              <a:buSzTx/>
              <a:defRPr sz="1200" b="1">
                <a:latin typeface="Arial" charset="0"/>
              </a:defRPr>
            </a:lvl1pPr>
          </a:lstStyle>
          <a:p>
            <a:pPr>
              <a:defRPr/>
            </a:pPr>
            <a:r>
              <a:rPr lang="en-US" i="0"/>
              <a:t>Progress</a:t>
            </a:r>
            <a:endParaRPr lang="en-US" i="0" dirty="0"/>
          </a:p>
        </p:txBody>
      </p:sp>
      <p:sp>
        <p:nvSpPr>
          <p:cNvPr id="345093" name="Rectangle 5"/>
          <p:cNvSpPr>
            <a:spLocks noGrp="1" noChangeArrowheads="1"/>
          </p:cNvSpPr>
          <p:nvPr>
            <p:ph type="sldNum" sz="quarter" idx="3"/>
          </p:nvPr>
        </p:nvSpPr>
        <p:spPr bwMode="auto">
          <a:xfrm>
            <a:off x="3983038" y="9034925"/>
            <a:ext cx="3044825" cy="278938"/>
          </a:xfrm>
          <a:prstGeom prst="rect">
            <a:avLst/>
          </a:prstGeom>
          <a:noFill/>
          <a:ln w="9525">
            <a:noFill/>
            <a:prstDash val="sysDot"/>
            <a:miter lim="800000"/>
            <a:headEnd/>
            <a:tailEnd/>
          </a:ln>
          <a:effectLst/>
        </p:spPr>
        <p:txBody>
          <a:bodyPr vert="horz" wrap="square" lIns="93359" tIns="46680" rIns="93359" bIns="46680" numCol="1" anchor="b" anchorCtr="0" compatLnSpc="1">
            <a:prstTxWarp prst="textNoShape">
              <a:avLst/>
            </a:prstTxWarp>
            <a:spAutoFit/>
          </a:bodyPr>
          <a:lstStyle>
            <a:lvl1pPr algn="r" defTabSz="935038" eaLnBrk="0" hangingPunct="0">
              <a:spcBef>
                <a:spcPct val="0"/>
              </a:spcBef>
              <a:buSzTx/>
              <a:defRPr sz="1200" b="1">
                <a:latin typeface="Arial" charset="0"/>
              </a:defRPr>
            </a:lvl1pPr>
          </a:lstStyle>
          <a:p>
            <a:pPr>
              <a:defRPr/>
            </a:pPr>
            <a:fld id="{D2F5EF90-0EF8-4688-ABBA-2D94A5D7A6DA}" type="slidenum">
              <a:rPr lang="en-US" i="0"/>
              <a:pPr>
                <a:defRPr/>
              </a:pPr>
              <a:t>‹#›</a:t>
            </a:fld>
            <a:endParaRPr lang="en-US" i="0" dirty="0"/>
          </a:p>
        </p:txBody>
      </p:sp>
    </p:spTree>
    <p:extLst>
      <p:ext uri="{BB962C8B-B14F-4D97-AF65-F5344CB8AC3E}">
        <p14:creationId xmlns:p14="http://schemas.microsoft.com/office/powerpoint/2010/main" val="414071364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44825" cy="465138"/>
          </a:xfrm>
          <a:prstGeom prst="rect">
            <a:avLst/>
          </a:prstGeom>
          <a:noFill/>
          <a:ln w="9525">
            <a:noFill/>
            <a:prstDash val="sysDot"/>
            <a:miter lim="800000"/>
            <a:headEnd/>
            <a:tailEnd/>
          </a:ln>
          <a:effectLst/>
        </p:spPr>
        <p:txBody>
          <a:bodyPr vert="horz" wrap="square" lIns="93359" tIns="46680" rIns="93359" bIns="46680" numCol="1" anchor="t" anchorCtr="0" compatLnSpc="1">
            <a:prstTxWarp prst="textNoShape">
              <a:avLst/>
            </a:prstTxWarp>
          </a:bodyPr>
          <a:lstStyle>
            <a:lvl1pPr algn="l" defTabSz="935038" eaLnBrk="0" hangingPunct="0">
              <a:spcBef>
                <a:spcPct val="0"/>
              </a:spcBef>
              <a:buSzTx/>
              <a:defRPr sz="1200" b="1" i="0">
                <a:latin typeface="Arial" charset="0"/>
              </a:defRPr>
            </a:lvl1pPr>
          </a:lstStyle>
          <a:p>
            <a:pPr>
              <a:defRPr/>
            </a:pPr>
            <a:endParaRPr lang="en-US" dirty="0"/>
          </a:p>
        </p:txBody>
      </p:sp>
      <p:sp>
        <p:nvSpPr>
          <p:cNvPr id="22531" name="Rectangle 3"/>
          <p:cNvSpPr>
            <a:spLocks noGrp="1" noChangeArrowheads="1"/>
          </p:cNvSpPr>
          <p:nvPr>
            <p:ph type="dt" idx="1"/>
          </p:nvPr>
        </p:nvSpPr>
        <p:spPr bwMode="auto">
          <a:xfrm>
            <a:off x="3983038" y="0"/>
            <a:ext cx="3044825" cy="465138"/>
          </a:xfrm>
          <a:prstGeom prst="rect">
            <a:avLst/>
          </a:prstGeom>
          <a:noFill/>
          <a:ln w="9525">
            <a:noFill/>
            <a:prstDash val="sysDot"/>
            <a:miter lim="800000"/>
            <a:headEnd/>
            <a:tailEnd/>
          </a:ln>
          <a:effectLst/>
        </p:spPr>
        <p:txBody>
          <a:bodyPr vert="horz" wrap="square" lIns="93359" tIns="46680" rIns="93359" bIns="46680" numCol="1" anchor="t" anchorCtr="0" compatLnSpc="1">
            <a:prstTxWarp prst="textNoShape">
              <a:avLst/>
            </a:prstTxWarp>
          </a:bodyPr>
          <a:lstStyle>
            <a:lvl1pPr algn="r" defTabSz="935038" eaLnBrk="0" hangingPunct="0">
              <a:spcBef>
                <a:spcPct val="0"/>
              </a:spcBef>
              <a:buSzTx/>
              <a:defRPr sz="1200" b="1" i="0">
                <a:latin typeface="Arial" charset="0"/>
              </a:defRPr>
            </a:lvl1pPr>
          </a:lstStyle>
          <a:p>
            <a:pPr>
              <a:defRPr/>
            </a:pPr>
            <a:endParaRPr lang="en-US" dirty="0"/>
          </a:p>
        </p:txBody>
      </p:sp>
      <p:sp>
        <p:nvSpPr>
          <p:cNvPr id="23556" name="Rectangle 4"/>
          <p:cNvSpPr>
            <a:spLocks noGrp="1" noRot="1" noChangeAspect="1" noChangeArrowheads="1" noTextEdit="1"/>
          </p:cNvSpPr>
          <p:nvPr>
            <p:ph type="sldImg" idx="2"/>
          </p:nvPr>
        </p:nvSpPr>
        <p:spPr bwMode="auto">
          <a:xfrm>
            <a:off x="412750" y="700088"/>
            <a:ext cx="6205538" cy="349250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6625" y="4424363"/>
            <a:ext cx="5154613" cy="4189412"/>
          </a:xfrm>
          <a:prstGeom prst="rect">
            <a:avLst/>
          </a:prstGeom>
          <a:noFill/>
          <a:ln w="9525">
            <a:noFill/>
            <a:prstDash val="sysDot"/>
            <a:miter lim="800000"/>
            <a:headEnd/>
            <a:tailEnd/>
          </a:ln>
          <a:effectLst/>
        </p:spPr>
        <p:txBody>
          <a:bodyPr vert="horz" wrap="square" lIns="93359" tIns="46680" rIns="93359" bIns="466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noChangeArrowheads="1"/>
          </p:cNvSpPr>
          <p:nvPr>
            <p:ph type="ftr" sz="quarter" idx="4"/>
          </p:nvPr>
        </p:nvSpPr>
        <p:spPr bwMode="auto">
          <a:xfrm>
            <a:off x="0" y="8848725"/>
            <a:ext cx="3044825" cy="465138"/>
          </a:xfrm>
          <a:prstGeom prst="rect">
            <a:avLst/>
          </a:prstGeom>
          <a:noFill/>
          <a:ln w="9525">
            <a:noFill/>
            <a:prstDash val="sysDot"/>
            <a:miter lim="800000"/>
            <a:headEnd/>
            <a:tailEnd/>
          </a:ln>
          <a:effectLst/>
        </p:spPr>
        <p:txBody>
          <a:bodyPr vert="horz" wrap="square" lIns="93359" tIns="46680" rIns="93359" bIns="46680" numCol="1" anchor="b" anchorCtr="0" compatLnSpc="1">
            <a:prstTxWarp prst="textNoShape">
              <a:avLst/>
            </a:prstTxWarp>
          </a:bodyPr>
          <a:lstStyle>
            <a:lvl1pPr algn="l" defTabSz="935038" eaLnBrk="0" hangingPunct="0">
              <a:spcBef>
                <a:spcPct val="0"/>
              </a:spcBef>
              <a:buSzTx/>
              <a:defRPr sz="1200" b="1" i="0">
                <a:latin typeface="Arial" charset="0"/>
              </a:defRPr>
            </a:lvl1pPr>
          </a:lstStyle>
          <a:p>
            <a:pPr>
              <a:defRPr/>
            </a:pPr>
            <a:r>
              <a:rPr lang="en-US"/>
              <a:t>Progress</a:t>
            </a:r>
            <a:endParaRPr lang="en-US" dirty="0"/>
          </a:p>
        </p:txBody>
      </p:sp>
      <p:sp>
        <p:nvSpPr>
          <p:cNvPr id="22535" name="Rectangle 7"/>
          <p:cNvSpPr>
            <a:spLocks noGrp="1" noChangeArrowheads="1"/>
          </p:cNvSpPr>
          <p:nvPr>
            <p:ph type="sldNum" sz="quarter" idx="5"/>
          </p:nvPr>
        </p:nvSpPr>
        <p:spPr bwMode="auto">
          <a:xfrm>
            <a:off x="3983038" y="8848725"/>
            <a:ext cx="3044825" cy="465138"/>
          </a:xfrm>
          <a:prstGeom prst="rect">
            <a:avLst/>
          </a:prstGeom>
          <a:noFill/>
          <a:ln w="9525">
            <a:noFill/>
            <a:prstDash val="sysDot"/>
            <a:miter lim="800000"/>
            <a:headEnd/>
            <a:tailEnd/>
          </a:ln>
          <a:effectLst/>
        </p:spPr>
        <p:txBody>
          <a:bodyPr vert="horz" wrap="square" lIns="93359" tIns="46680" rIns="93359" bIns="46680" numCol="1" anchor="b" anchorCtr="0" compatLnSpc="1">
            <a:prstTxWarp prst="textNoShape">
              <a:avLst/>
            </a:prstTxWarp>
          </a:bodyPr>
          <a:lstStyle>
            <a:lvl1pPr algn="r" defTabSz="935038" eaLnBrk="0" hangingPunct="0">
              <a:spcBef>
                <a:spcPct val="0"/>
              </a:spcBef>
              <a:buSzTx/>
              <a:defRPr sz="1200" b="1" i="0">
                <a:latin typeface="Arial" charset="0"/>
              </a:defRPr>
            </a:lvl1pPr>
          </a:lstStyle>
          <a:p>
            <a:pPr>
              <a:defRPr/>
            </a:pPr>
            <a:fld id="{3BC3B10F-A77C-499D-8A55-4E7169A1E706}" type="slidenum">
              <a:rPr lang="en-US" smtClean="0"/>
              <a:pPr>
                <a:defRPr/>
              </a:pPr>
              <a:t>‹#›</a:t>
            </a:fld>
            <a:endParaRPr lang="en-US" dirty="0"/>
          </a:p>
        </p:txBody>
      </p:sp>
    </p:spTree>
    <p:extLst>
      <p:ext uri="{BB962C8B-B14F-4D97-AF65-F5344CB8AC3E}">
        <p14:creationId xmlns:p14="http://schemas.microsoft.com/office/powerpoint/2010/main" val="63644665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Introductory level talk</a:t>
            </a:r>
          </a:p>
        </p:txBody>
      </p:sp>
      <p:sp>
        <p:nvSpPr>
          <p:cNvPr id="4" name="Footer Placeholder 3"/>
          <p:cNvSpPr>
            <a:spLocks noGrp="1"/>
          </p:cNvSpPr>
          <p:nvPr>
            <p:ph type="ftr" sz="quarter" idx="10"/>
          </p:nvPr>
        </p:nvSpPr>
        <p:spPr/>
        <p:txBody>
          <a:bodyPr/>
          <a:lstStyle/>
          <a:p>
            <a:pPr>
              <a:defRPr/>
            </a:pPr>
            <a:r>
              <a:rPr lang="en-US"/>
              <a:t>Progress</a:t>
            </a:r>
            <a:endParaRPr lang="en-US" dirty="0"/>
          </a:p>
        </p:txBody>
      </p:sp>
      <p:sp>
        <p:nvSpPr>
          <p:cNvPr id="5" name="Slide Number Placeholder 4"/>
          <p:cNvSpPr>
            <a:spLocks noGrp="1"/>
          </p:cNvSpPr>
          <p:nvPr>
            <p:ph type="sldNum" sz="quarter" idx="11"/>
          </p:nvPr>
        </p:nvSpPr>
        <p:spPr/>
        <p:txBody>
          <a:bodyPr/>
          <a:lstStyle/>
          <a:p>
            <a:pPr>
              <a:defRPr/>
            </a:pPr>
            <a:fld id="{3BC3B10F-A77C-499D-8A55-4E7169A1E706}" type="slidenum">
              <a:rPr lang="en-US" smtClean="0"/>
              <a:pPr>
                <a:defRPr/>
              </a:pPr>
              <a:t>1</a:t>
            </a:fld>
            <a:endParaRPr lang="en-US" dirty="0"/>
          </a:p>
        </p:txBody>
      </p:sp>
    </p:spTree>
    <p:extLst>
      <p:ext uri="{BB962C8B-B14F-4D97-AF65-F5344CB8AC3E}">
        <p14:creationId xmlns:p14="http://schemas.microsoft.com/office/powerpoint/2010/main" val="1886646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End up writing custom code for specific cloud providers.</a:t>
            </a:r>
          </a:p>
          <a:p>
            <a:pPr marL="171450" indent="-171450">
              <a:buFontTx/>
              <a:buChar char="-"/>
            </a:pPr>
            <a:r>
              <a:rPr lang="en-US" dirty="0"/>
              <a:t>And in those situations your infrastructure can get so coupled to that provider that you’re sort of at their mercy, if they choose to raise prices, or you run into problems down the line.</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48</a:t>
            </a:fld>
            <a:endParaRPr lang="en-US" dirty="0"/>
          </a:p>
        </p:txBody>
      </p:sp>
    </p:spTree>
    <p:extLst>
      <p:ext uri="{BB962C8B-B14F-4D97-AF65-F5344CB8AC3E}">
        <p14:creationId xmlns:p14="http://schemas.microsoft.com/office/powerpoint/2010/main" val="319082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Modern serverless, cloud platform that gives you the benefits, while trying to help you with some of the downsides to moving to a serverless architecture.</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56</a:t>
            </a:fld>
            <a:endParaRPr lang="en-US" dirty="0"/>
          </a:p>
        </p:txBody>
      </p:sp>
    </p:spTree>
    <p:extLst>
      <p:ext uri="{BB962C8B-B14F-4D97-AF65-F5344CB8AC3E}">
        <p14:creationId xmlns:p14="http://schemas.microsoft.com/office/powerpoint/2010/main" val="50293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source tooling, developer-friendly SDKs</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60</a:t>
            </a:fld>
            <a:endParaRPr lang="en-US" dirty="0"/>
          </a:p>
        </p:txBody>
      </p:sp>
    </p:spTree>
    <p:extLst>
      <p:ext uri="{BB962C8B-B14F-4D97-AF65-F5344CB8AC3E}">
        <p14:creationId xmlns:p14="http://schemas.microsoft.com/office/powerpoint/2010/main" val="220181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62</a:t>
            </a:fld>
            <a:endParaRPr lang="en-US" dirty="0"/>
          </a:p>
        </p:txBody>
      </p:sp>
    </p:spTree>
    <p:extLst>
      <p:ext uri="{BB962C8B-B14F-4D97-AF65-F5344CB8AC3E}">
        <p14:creationId xmlns:p14="http://schemas.microsoft.com/office/powerpoint/2010/main" val="88821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Microservices</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63</a:t>
            </a:fld>
            <a:endParaRPr lang="en-US" dirty="0"/>
          </a:p>
        </p:txBody>
      </p:sp>
    </p:spTree>
    <p:extLst>
      <p:ext uri="{BB962C8B-B14F-4D97-AF65-F5344CB8AC3E}">
        <p14:creationId xmlns:p14="http://schemas.microsoft.com/office/powerpoint/2010/main" val="2047022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Microservices</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64</a:t>
            </a:fld>
            <a:endParaRPr lang="en-US" dirty="0"/>
          </a:p>
        </p:txBody>
      </p:sp>
    </p:spTree>
    <p:extLst>
      <p:ext uri="{BB962C8B-B14F-4D97-AF65-F5344CB8AC3E}">
        <p14:creationId xmlns:p14="http://schemas.microsoft.com/office/powerpoint/2010/main" val="367269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few months though</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3</a:t>
            </a:fld>
            <a:endParaRPr lang="en-US" dirty="0"/>
          </a:p>
        </p:txBody>
      </p:sp>
    </p:spTree>
    <p:extLst>
      <p:ext uri="{BB962C8B-B14F-4D97-AF65-F5344CB8AC3E}">
        <p14:creationId xmlns:p14="http://schemas.microsoft.com/office/powerpoint/2010/main" val="18409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Spent a lot of time researching</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4</a:t>
            </a:fld>
            <a:endParaRPr lang="en-US" dirty="0"/>
          </a:p>
        </p:txBody>
      </p:sp>
    </p:spTree>
    <p:extLst>
      <p:ext uri="{BB962C8B-B14F-4D97-AF65-F5344CB8AC3E}">
        <p14:creationId xmlns:p14="http://schemas.microsoft.com/office/powerpoint/2010/main" val="291394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definition</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7</a:t>
            </a:fld>
            <a:endParaRPr lang="en-US" dirty="0"/>
          </a:p>
        </p:txBody>
      </p:sp>
    </p:spTree>
    <p:extLst>
      <p:ext uri="{BB962C8B-B14F-4D97-AF65-F5344CB8AC3E}">
        <p14:creationId xmlns:p14="http://schemas.microsoft.com/office/powerpoint/2010/main" val="2660915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Microservices</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9</a:t>
            </a:fld>
            <a:endParaRPr lang="en-US" dirty="0"/>
          </a:p>
        </p:txBody>
      </p:sp>
    </p:spTree>
    <p:extLst>
      <p:ext uri="{BB962C8B-B14F-4D97-AF65-F5344CB8AC3E}">
        <p14:creationId xmlns:p14="http://schemas.microsoft.com/office/powerpoint/2010/main" val="674337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 definition</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10</a:t>
            </a:fld>
            <a:endParaRPr lang="en-US" dirty="0"/>
          </a:p>
        </p:txBody>
      </p:sp>
    </p:spTree>
    <p:extLst>
      <p:ext uri="{BB962C8B-B14F-4D97-AF65-F5344CB8AC3E}">
        <p14:creationId xmlns:p14="http://schemas.microsoft.com/office/powerpoint/2010/main" val="661301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Hacker news or unexpected press. Most hits for your servers.</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24</a:t>
            </a:fld>
            <a:endParaRPr lang="en-US" dirty="0"/>
          </a:p>
        </p:txBody>
      </p:sp>
    </p:spTree>
    <p:extLst>
      <p:ext uri="{BB962C8B-B14F-4D97-AF65-F5344CB8AC3E}">
        <p14:creationId xmlns:p14="http://schemas.microsoft.com/office/powerpoint/2010/main" val="212284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Azure put in number of disk writes</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42</a:t>
            </a:fld>
            <a:endParaRPr lang="en-US" dirty="0"/>
          </a:p>
        </p:txBody>
      </p:sp>
    </p:spTree>
    <p:extLst>
      <p:ext uri="{BB962C8B-B14F-4D97-AF65-F5344CB8AC3E}">
        <p14:creationId xmlns:p14="http://schemas.microsoft.com/office/powerpoint/2010/main" val="1221699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End up writing custom code for specific cloud providers.</a:t>
            </a:r>
          </a:p>
          <a:p>
            <a:pPr marL="171450" indent="-171450">
              <a:buFontTx/>
              <a:buChar char="-"/>
            </a:pPr>
            <a:r>
              <a:rPr lang="en-US" dirty="0"/>
              <a:t>And in those situations your infrastructure can get so coupled to that provider that you’re sort of at their mercy, if they choose to raise prices, or you run into problems down the line.</a:t>
            </a:r>
          </a:p>
        </p:txBody>
      </p:sp>
      <p:sp>
        <p:nvSpPr>
          <p:cNvPr id="4" name="Footer Placeholder 3"/>
          <p:cNvSpPr>
            <a:spLocks noGrp="1"/>
          </p:cNvSpPr>
          <p:nvPr>
            <p:ph type="ftr" sz="quarter" idx="4"/>
          </p:nvPr>
        </p:nvSpPr>
        <p:spPr/>
        <p:txBody>
          <a:bodyPr/>
          <a:lstStyle/>
          <a:p>
            <a:pPr>
              <a:defRPr/>
            </a:pPr>
            <a:r>
              <a:rPr lang="en-US"/>
              <a:t>Progress</a:t>
            </a:r>
            <a:endParaRPr lang="en-US" dirty="0"/>
          </a:p>
        </p:txBody>
      </p:sp>
      <p:sp>
        <p:nvSpPr>
          <p:cNvPr id="5" name="Slide Number Placeholder 4"/>
          <p:cNvSpPr>
            <a:spLocks noGrp="1"/>
          </p:cNvSpPr>
          <p:nvPr>
            <p:ph type="sldNum" sz="quarter" idx="5"/>
          </p:nvPr>
        </p:nvSpPr>
        <p:spPr/>
        <p:txBody>
          <a:bodyPr/>
          <a:lstStyle/>
          <a:p>
            <a:pPr>
              <a:defRPr/>
            </a:pPr>
            <a:fld id="{3BC3B10F-A77C-499D-8A55-4E7169A1E706}" type="slidenum">
              <a:rPr lang="en-US" smtClean="0"/>
              <a:pPr>
                <a:defRPr/>
              </a:pPr>
              <a:t>47</a:t>
            </a:fld>
            <a:endParaRPr lang="en-US" dirty="0"/>
          </a:p>
        </p:txBody>
      </p:sp>
    </p:spTree>
    <p:extLst>
      <p:ext uri="{BB962C8B-B14F-4D97-AF65-F5344CB8AC3E}">
        <p14:creationId xmlns:p14="http://schemas.microsoft.com/office/powerpoint/2010/main" val="4092805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9666" y="1767105"/>
            <a:ext cx="5719159" cy="4756164"/>
          </a:xfrm>
          <a:prstGeom prst="rect">
            <a:avLst/>
          </a:prstGeom>
        </p:spPr>
      </p:pic>
      <p:sp>
        <p:nvSpPr>
          <p:cNvPr id="9" name="Rectangle 3"/>
          <p:cNvSpPr>
            <a:spLocks noGrp="1" noChangeArrowheads="1"/>
          </p:cNvSpPr>
          <p:nvPr>
            <p:ph type="ctrTitle" hasCustomPrompt="1"/>
          </p:nvPr>
        </p:nvSpPr>
        <p:spPr bwMode="auto">
          <a:xfrm>
            <a:off x="1258464" y="1857658"/>
            <a:ext cx="6298036" cy="1482442"/>
          </a:xfrm>
          <a:prstGeom prst="rect">
            <a:avLst/>
          </a:prstGeom>
          <a:ln algn="ctr"/>
        </p:spPr>
        <p:txBody>
          <a:bodyPr lIns="0" tIns="0" rIns="0" bIns="0" anchor="t" anchorCtr="0"/>
          <a:lstStyle>
            <a:lvl1pPr>
              <a:lnSpc>
                <a:spcPct val="100000"/>
              </a:lnSpc>
              <a:defRPr sz="4398" b="1">
                <a:solidFill>
                  <a:schemeClr val="tx1"/>
                </a:solidFill>
                <a:latin typeface="Arial" pitchFamily="34" charset="0"/>
                <a:cs typeface="Arial" pitchFamily="34" charset="0"/>
              </a:defRPr>
            </a:lvl1pPr>
          </a:lstStyle>
          <a:p>
            <a:r>
              <a:rPr lang="en-US" dirty="0"/>
              <a:t>Presentation Title Goes Here</a:t>
            </a:r>
          </a:p>
        </p:txBody>
      </p:sp>
      <p:sp>
        <p:nvSpPr>
          <p:cNvPr id="10" name="Rectangle 6"/>
          <p:cNvSpPr>
            <a:spLocks noGrp="1" noChangeArrowheads="1"/>
          </p:cNvSpPr>
          <p:nvPr>
            <p:ph type="subTitle" idx="1" hasCustomPrompt="1"/>
          </p:nvPr>
        </p:nvSpPr>
        <p:spPr>
          <a:xfrm>
            <a:off x="1258464" y="3429000"/>
            <a:ext cx="5479648" cy="723098"/>
          </a:xfrm>
          <a:prstGeom prst="rect">
            <a:avLst/>
          </a:prstGeom>
          <a:ln algn="ctr"/>
        </p:spPr>
        <p:txBody>
          <a:bodyPr lIns="0" tIns="0" rIns="0" bIns="0" anchor="ctr" anchorCtr="0"/>
          <a:lstStyle>
            <a:lvl1pPr marL="0" indent="0">
              <a:buClrTx/>
              <a:buFontTx/>
              <a:buNone/>
              <a:defRPr sz="2398" i="0">
                <a:solidFill>
                  <a:schemeClr val="tx1"/>
                </a:solidFill>
                <a:latin typeface="Arial" pitchFamily="34" charset="0"/>
                <a:cs typeface="Arial" pitchFamily="34" charset="0"/>
              </a:defRPr>
            </a:lvl1pPr>
          </a:lstStyle>
          <a:p>
            <a:r>
              <a:rPr lang="en-US" dirty="0"/>
              <a:t>Subtitle Goes Here</a:t>
            </a:r>
          </a:p>
        </p:txBody>
      </p:sp>
      <p:pic>
        <p:nvPicPr>
          <p:cNvPr id="7" name="Picture 6"/>
          <p:cNvPicPr>
            <a:picLocks noChangeAspect="1"/>
          </p:cNvPicPr>
          <p:nvPr userDrawn="1"/>
        </p:nvPicPr>
        <p:blipFill>
          <a:blip r:embed="rId3"/>
          <a:stretch>
            <a:fillRect/>
          </a:stretch>
        </p:blipFill>
        <p:spPr>
          <a:xfrm>
            <a:off x="355265" y="479473"/>
            <a:ext cx="3298265" cy="1099423"/>
          </a:xfrm>
          <a:prstGeom prst="rect">
            <a:avLst/>
          </a:prstGeom>
        </p:spPr>
      </p:pic>
      <p:sp>
        <p:nvSpPr>
          <p:cNvPr id="16" name="Text Placeholder 3"/>
          <p:cNvSpPr>
            <a:spLocks noGrp="1"/>
          </p:cNvSpPr>
          <p:nvPr>
            <p:ph type="body" sz="quarter" idx="10" hasCustomPrompt="1"/>
          </p:nvPr>
        </p:nvSpPr>
        <p:spPr>
          <a:xfrm>
            <a:off x="1167998" y="5552643"/>
            <a:ext cx="5391150" cy="327457"/>
          </a:xfrm>
        </p:spPr>
        <p:txBody>
          <a:bodyPr anchor="t">
            <a:normAutofit/>
          </a:bodyPr>
          <a:lstStyle>
            <a:lvl1pPr marL="0" indent="0" algn="l">
              <a:buNone/>
              <a:defRPr sz="1800" b="1" baseline="0"/>
            </a:lvl1pPr>
          </a:lstStyle>
          <a:p>
            <a:pPr lvl="0"/>
            <a:r>
              <a:rPr lang="en-US" dirty="0"/>
              <a:t>Speaker Name</a:t>
            </a:r>
          </a:p>
        </p:txBody>
      </p:sp>
      <p:sp>
        <p:nvSpPr>
          <p:cNvPr id="17" name="Text Placeholder 3"/>
          <p:cNvSpPr>
            <a:spLocks noGrp="1"/>
          </p:cNvSpPr>
          <p:nvPr>
            <p:ph type="body" sz="quarter" idx="11" hasCustomPrompt="1"/>
          </p:nvPr>
        </p:nvSpPr>
        <p:spPr>
          <a:xfrm>
            <a:off x="1167998" y="5870143"/>
            <a:ext cx="5391150" cy="327457"/>
          </a:xfrm>
        </p:spPr>
        <p:txBody>
          <a:bodyPr anchor="t">
            <a:normAutofit/>
          </a:bodyPr>
          <a:lstStyle>
            <a:lvl1pPr marL="0" indent="0" algn="l">
              <a:buNone/>
              <a:defRPr sz="1800" b="0" baseline="0"/>
            </a:lvl1pPr>
          </a:lstStyle>
          <a:p>
            <a:pPr lvl="0"/>
            <a:r>
              <a:rPr lang="en-US" dirty="0"/>
              <a:t>Speaker Title</a:t>
            </a:r>
          </a:p>
        </p:txBody>
      </p:sp>
      <p:sp>
        <p:nvSpPr>
          <p:cNvPr id="18" name="Text Placeholder 3"/>
          <p:cNvSpPr>
            <a:spLocks noGrp="1"/>
          </p:cNvSpPr>
          <p:nvPr>
            <p:ph type="body" sz="quarter" idx="12" hasCustomPrompt="1"/>
          </p:nvPr>
        </p:nvSpPr>
        <p:spPr>
          <a:xfrm>
            <a:off x="1167998" y="6195812"/>
            <a:ext cx="5391150" cy="327457"/>
          </a:xfrm>
        </p:spPr>
        <p:txBody>
          <a:bodyPr anchor="t">
            <a:noAutofit/>
          </a:bodyPr>
          <a:lstStyle>
            <a:lvl1pPr marL="0" indent="0" algn="l">
              <a:buNone/>
              <a:defRPr sz="1800" b="0" baseline="0"/>
            </a:lvl1pPr>
          </a:lstStyle>
          <a:p>
            <a:pPr lvl="0"/>
            <a:r>
              <a:rPr lang="en-US" dirty="0"/>
              <a:t>Date</a:t>
            </a:r>
          </a:p>
        </p:txBody>
      </p:sp>
    </p:spTree>
    <p:extLst/>
  </p:cSld>
  <p:clrMapOvr>
    <a:masterClrMapping/>
  </p:clrMapOvr>
  <p:extLst mod="1">
    <p:ext uri="{DCECCB84-F9BA-43D5-87BE-67443E8EF086}">
      <p15:sldGuideLst xmlns:p15="http://schemas.microsoft.com/office/powerpoint/2012/main">
        <p15:guide id="21" orient="horz" pos="1162">
          <p15:clr>
            <a:srgbClr val="FBAE40"/>
          </p15:clr>
        </p15:guide>
        <p15:guide id="22" pos="3839">
          <p15:clr>
            <a:srgbClr val="FBAE40"/>
          </p15:clr>
        </p15:guide>
        <p15:guide id="23" orient="horz" pos="3952">
          <p15:clr>
            <a:srgbClr val="FBAE40"/>
          </p15:clr>
        </p15:guide>
        <p15:guide id="24" pos="8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7813" y="1200150"/>
            <a:ext cx="5385514" cy="639762"/>
          </a:xfrm>
          <a:prstGeom prst="rect">
            <a:avLst/>
          </a:prstGeom>
        </p:spPr>
        <p:txBody>
          <a:bodyPr anchor="b"/>
          <a:lstStyle>
            <a:lvl1pPr marL="0" indent="0">
              <a:buNone/>
              <a:defRPr sz="1998" b="1">
                <a:solidFill>
                  <a:schemeClr val="tx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4" name="Content Placeholder 3"/>
          <p:cNvSpPr>
            <a:spLocks noGrp="1"/>
          </p:cNvSpPr>
          <p:nvPr>
            <p:ph sz="half" idx="2"/>
          </p:nvPr>
        </p:nvSpPr>
        <p:spPr>
          <a:xfrm>
            <a:off x="557813" y="1991189"/>
            <a:ext cx="5385514" cy="4238369"/>
          </a:xfrm>
          <a:prstGeom prst="rect">
            <a:avLst/>
          </a:prstGeom>
        </p:spPr>
        <p:txBody>
          <a:bodyPr>
            <a:noAutofit/>
          </a:bodyPr>
          <a:lstStyle>
            <a:lvl1pPr>
              <a:buClr>
                <a:srgbClr val="5CE500"/>
              </a:buClr>
              <a:defRPr sz="2400">
                <a:solidFill>
                  <a:schemeClr val="tx1"/>
                </a:solidFill>
              </a:defRPr>
            </a:lvl1pPr>
            <a:lvl2pPr>
              <a:buClr>
                <a:srgbClr val="5CE500"/>
              </a:buClr>
              <a:defRPr sz="2000">
                <a:solidFill>
                  <a:schemeClr val="tx1"/>
                </a:solidFill>
              </a:defRPr>
            </a:lvl2pPr>
            <a:lvl3pPr>
              <a:buClr>
                <a:srgbClr val="5CE500"/>
              </a:buClr>
              <a:defRPr sz="1800">
                <a:solidFill>
                  <a:schemeClr val="tx1"/>
                </a:solidFill>
              </a:defRPr>
            </a:lvl3pPr>
            <a:lvl4pPr>
              <a:buClr>
                <a:srgbClr val="5CE500"/>
              </a:buClr>
              <a:defRPr sz="1800">
                <a:solidFill>
                  <a:schemeClr val="tx1"/>
                </a:solidFill>
              </a:defRPr>
            </a:lvl4pPr>
            <a:lvl5pPr>
              <a:buClr>
                <a:srgbClr val="5CE500"/>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1754" y="1200150"/>
            <a:ext cx="5387630" cy="639762"/>
          </a:xfrm>
          <a:prstGeom prst="rect">
            <a:avLst/>
          </a:prstGeom>
        </p:spPr>
        <p:txBody>
          <a:bodyPr anchor="b"/>
          <a:lstStyle>
            <a:lvl1pPr marL="0" indent="0">
              <a:buNone/>
              <a:defRPr sz="1998" b="1">
                <a:solidFill>
                  <a:schemeClr val="tx1"/>
                </a:solidFill>
              </a:defRPr>
            </a:lvl1pPr>
            <a:lvl2pPr marL="456926" indent="0">
              <a:buNone/>
              <a:defRPr sz="1998" b="1"/>
            </a:lvl2pPr>
            <a:lvl3pPr marL="913852" indent="0">
              <a:buNone/>
              <a:defRPr sz="1798" b="1"/>
            </a:lvl3pPr>
            <a:lvl4pPr marL="1370778" indent="0">
              <a:buNone/>
              <a:defRPr sz="1600" b="1"/>
            </a:lvl4pPr>
            <a:lvl5pPr marL="1827703" indent="0">
              <a:buNone/>
              <a:defRPr sz="1600" b="1"/>
            </a:lvl5pPr>
            <a:lvl6pPr marL="2284628" indent="0">
              <a:buNone/>
              <a:defRPr sz="1600" b="1"/>
            </a:lvl6pPr>
            <a:lvl7pPr marL="2741554" indent="0">
              <a:buNone/>
              <a:defRPr sz="1600" b="1"/>
            </a:lvl7pPr>
            <a:lvl8pPr marL="3198480" indent="0">
              <a:buNone/>
              <a:defRPr sz="1600" b="1"/>
            </a:lvl8pPr>
            <a:lvl9pPr marL="36554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1991189"/>
            <a:ext cx="5387630" cy="4238369"/>
          </a:xfrm>
          <a:prstGeom prst="rect">
            <a:avLst/>
          </a:prstGeom>
        </p:spPr>
        <p:txBody>
          <a:bodyPr>
            <a:noAutofit/>
          </a:bodyPr>
          <a:lstStyle>
            <a:lvl1pPr>
              <a:buClr>
                <a:srgbClr val="5CE500"/>
              </a:buClr>
              <a:defRPr sz="2400">
                <a:solidFill>
                  <a:schemeClr val="tx1"/>
                </a:solidFill>
              </a:defRPr>
            </a:lvl1pPr>
            <a:lvl2pPr>
              <a:buClr>
                <a:srgbClr val="5CE500"/>
              </a:buClr>
              <a:defRPr sz="2000">
                <a:solidFill>
                  <a:schemeClr val="tx1"/>
                </a:solidFill>
              </a:defRPr>
            </a:lvl2pPr>
            <a:lvl3pPr>
              <a:buClr>
                <a:srgbClr val="5CE500"/>
              </a:buClr>
              <a:defRPr sz="1800">
                <a:solidFill>
                  <a:schemeClr val="tx1"/>
                </a:solidFill>
              </a:defRPr>
            </a:lvl3pPr>
            <a:lvl4pPr>
              <a:buClr>
                <a:srgbClr val="5CE500"/>
              </a:buClr>
              <a:defRPr sz="1800">
                <a:solidFill>
                  <a:schemeClr val="tx1"/>
                </a:solidFill>
              </a:defRPr>
            </a:lvl4pPr>
            <a:lvl5pPr>
              <a:buClr>
                <a:srgbClr val="5CE500"/>
              </a:buCl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 no text boxes">
    <p:spTree>
      <p:nvGrpSpPr>
        <p:cNvPr id="1" name=""/>
        <p:cNvGrpSpPr/>
        <p:nvPr/>
      </p:nvGrpSpPr>
      <p:grpSpPr>
        <a:xfrm>
          <a:off x="0" y="0"/>
          <a:ext cx="0" cy="0"/>
          <a:chOff x="0" y="0"/>
          <a:chExt cx="0" cy="0"/>
        </a:xfrm>
      </p:grpSpPr>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Device Slide">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072759" y="1200150"/>
            <a:ext cx="6527800" cy="5511800"/>
          </a:xfrm>
          <a:prstGeom prst="rect">
            <a:avLst/>
          </a:prstGeom>
        </p:spPr>
      </p:pic>
      <p:sp>
        <p:nvSpPr>
          <p:cNvPr id="11" name="Picture Placeholder 5"/>
          <p:cNvSpPr>
            <a:spLocks noGrp="1"/>
          </p:cNvSpPr>
          <p:nvPr>
            <p:ph type="pic" sz="quarter" idx="10" hasCustomPrompt="1"/>
          </p:nvPr>
        </p:nvSpPr>
        <p:spPr>
          <a:xfrm>
            <a:off x="6389644" y="1475610"/>
            <a:ext cx="5894029" cy="3324085"/>
          </a:xfrm>
          <a:prstGeom prst="rect">
            <a:avLst/>
          </a:prstGeom>
        </p:spPr>
        <p:txBody>
          <a:bodyPr/>
          <a:lstStyle>
            <a:lvl1pPr>
              <a:defRPr baseline="0"/>
            </a:lvl1pPr>
          </a:lstStyle>
          <a:p>
            <a:pPr lvl="0"/>
            <a:r>
              <a:rPr lang="en-US" noProof="0" dirty="0"/>
              <a:t>Click icon to add picture</a:t>
            </a:r>
          </a:p>
        </p:txBody>
      </p:sp>
      <p:sp>
        <p:nvSpPr>
          <p:cNvPr id="4"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
        <p:nvSpPr>
          <p:cNvPr id="5" name="Content Placeholder 2"/>
          <p:cNvSpPr>
            <a:spLocks noGrp="1"/>
          </p:cNvSpPr>
          <p:nvPr>
            <p:ph idx="1"/>
          </p:nvPr>
        </p:nvSpPr>
        <p:spPr>
          <a:xfrm>
            <a:off x="557814" y="1200154"/>
            <a:ext cx="5514944" cy="5172075"/>
          </a:xfrm>
          <a:prstGeom prst="rect">
            <a:avLst/>
          </a:prstGeom>
        </p:spPr>
        <p:txBody>
          <a:bodyPr>
            <a:noAutofit/>
          </a:bodyPr>
          <a:lstStyle>
            <a:lvl1pPr>
              <a:buClr>
                <a:srgbClr val="5CE500"/>
              </a:buClr>
              <a:defRPr sz="2400">
                <a:solidFill>
                  <a:schemeClr val="tx1"/>
                </a:solidFill>
              </a:defRPr>
            </a:lvl1pPr>
            <a:lvl2pPr>
              <a:buClr>
                <a:srgbClr val="5CE500"/>
              </a:buClr>
              <a:defRPr sz="2000">
                <a:solidFill>
                  <a:schemeClr val="tx1"/>
                </a:solidFill>
              </a:defRPr>
            </a:lvl2pPr>
            <a:lvl3pPr>
              <a:buClr>
                <a:srgbClr val="5CE500"/>
              </a:buClr>
              <a:defRPr sz="2000">
                <a:solidFill>
                  <a:schemeClr val="tx1"/>
                </a:solidFill>
              </a:defRPr>
            </a:lvl3pPr>
            <a:lvl4pPr>
              <a:buClr>
                <a:srgbClr val="5CE500"/>
              </a:buClr>
              <a:defRPr sz="1800">
                <a:solidFill>
                  <a:schemeClr val="tx1"/>
                </a:solidFill>
              </a:defRPr>
            </a:lvl4pPr>
            <a:lvl5pPr>
              <a:buClr>
                <a:srgbClr val="FFC000"/>
              </a:buCl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p:cNvPicPr>
            <a:picLocks noChangeAspect="1"/>
          </p:cNvPicPr>
          <p:nvPr/>
        </p:nvPicPr>
        <p:blipFill>
          <a:blip r:embed="rId2"/>
          <a:stretch>
            <a:fillRect/>
          </a:stretch>
        </p:blipFill>
        <p:spPr>
          <a:xfrm>
            <a:off x="6072759" y="1200150"/>
            <a:ext cx="6527800" cy="5511800"/>
          </a:xfrm>
          <a:prstGeom prst="rect">
            <a:avLst/>
          </a:prstGeom>
        </p:spPr>
      </p:pic>
      <p:pic>
        <p:nvPicPr>
          <p:cNvPr id="7" name="Picture 6"/>
          <p:cNvPicPr>
            <a:picLocks noChangeAspect="1"/>
          </p:cNvPicPr>
          <p:nvPr/>
        </p:nvPicPr>
        <p:blipFill>
          <a:blip r:embed="rId2"/>
          <a:stretch>
            <a:fillRect/>
          </a:stretch>
        </p:blipFill>
        <p:spPr>
          <a:xfrm>
            <a:off x="6072759" y="1200150"/>
            <a:ext cx="6527800" cy="55118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Devic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95109" y="1231900"/>
            <a:ext cx="7124700" cy="4394200"/>
          </a:xfrm>
          <a:prstGeom prst="rect">
            <a:avLst/>
          </a:prstGeom>
        </p:spPr>
      </p:pic>
      <p:sp>
        <p:nvSpPr>
          <p:cNvPr id="11" name="Picture Placeholder 5"/>
          <p:cNvSpPr>
            <a:spLocks noGrp="1"/>
          </p:cNvSpPr>
          <p:nvPr>
            <p:ph type="pic" sz="quarter" idx="10" hasCustomPrompt="1"/>
          </p:nvPr>
        </p:nvSpPr>
        <p:spPr>
          <a:xfrm>
            <a:off x="6948525" y="1538230"/>
            <a:ext cx="5217868" cy="3301749"/>
          </a:xfrm>
          <a:prstGeom prst="rect">
            <a:avLst/>
          </a:prstGeom>
        </p:spPr>
        <p:txBody>
          <a:bodyPr/>
          <a:lstStyle>
            <a:lvl1pPr>
              <a:defRPr baseline="0">
                <a:solidFill>
                  <a:schemeClr val="tx1">
                    <a:lumMod val="60000"/>
                    <a:lumOff val="40000"/>
                  </a:schemeClr>
                </a:solidFill>
              </a:defRPr>
            </a:lvl1pPr>
          </a:lstStyle>
          <a:p>
            <a:pPr lvl="0"/>
            <a:r>
              <a:rPr lang="en-US" noProof="0" dirty="0"/>
              <a:t>Click icon to add picture</a:t>
            </a:r>
          </a:p>
        </p:txBody>
      </p:sp>
      <p:sp>
        <p:nvSpPr>
          <p:cNvPr id="4"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
        <p:nvSpPr>
          <p:cNvPr id="5" name="Content Placeholder 2"/>
          <p:cNvSpPr>
            <a:spLocks noGrp="1"/>
          </p:cNvSpPr>
          <p:nvPr>
            <p:ph idx="1"/>
          </p:nvPr>
        </p:nvSpPr>
        <p:spPr>
          <a:xfrm>
            <a:off x="557814" y="1200154"/>
            <a:ext cx="5514944" cy="5172075"/>
          </a:xfrm>
          <a:prstGeom prst="rect">
            <a:avLst/>
          </a:prstGeom>
        </p:spPr>
        <p:txBody>
          <a:bodyPr>
            <a:noAutofit/>
          </a:bodyPr>
          <a:lstStyle>
            <a:lvl1pPr>
              <a:buClr>
                <a:srgbClr val="5CE500"/>
              </a:buClr>
              <a:defRPr sz="2400">
                <a:solidFill>
                  <a:schemeClr val="tx1"/>
                </a:solidFill>
              </a:defRPr>
            </a:lvl1pPr>
            <a:lvl2pPr>
              <a:buClr>
                <a:srgbClr val="5CE500"/>
              </a:buClr>
              <a:defRPr sz="2000">
                <a:solidFill>
                  <a:schemeClr val="tx1"/>
                </a:solidFill>
              </a:defRPr>
            </a:lvl2pPr>
            <a:lvl3pPr>
              <a:buClr>
                <a:srgbClr val="5CE500"/>
              </a:buClr>
              <a:defRPr sz="2000">
                <a:solidFill>
                  <a:schemeClr val="tx1"/>
                </a:solidFill>
              </a:defRPr>
            </a:lvl3pPr>
            <a:lvl4pPr>
              <a:buClr>
                <a:srgbClr val="5CE500"/>
              </a:buClr>
              <a:defRPr sz="1800">
                <a:solidFill>
                  <a:schemeClr val="tx1"/>
                </a:solidFill>
              </a:defRPr>
            </a:lvl4pPr>
            <a:lvl5pPr>
              <a:buClr>
                <a:srgbClr val="FFC000"/>
              </a:buCl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p:cNvPicPr>
            <a:picLocks noChangeAspect="1"/>
          </p:cNvPicPr>
          <p:nvPr/>
        </p:nvPicPr>
        <p:blipFill>
          <a:blip r:embed="rId2"/>
          <a:stretch>
            <a:fillRect/>
          </a:stretch>
        </p:blipFill>
        <p:spPr>
          <a:xfrm>
            <a:off x="5995109" y="1231900"/>
            <a:ext cx="7124700" cy="4394200"/>
          </a:xfrm>
          <a:prstGeom prst="rect">
            <a:avLst/>
          </a:prstGeom>
        </p:spPr>
      </p:pic>
      <p:pic>
        <p:nvPicPr>
          <p:cNvPr id="7" name="Picture 6"/>
          <p:cNvPicPr>
            <a:picLocks noChangeAspect="1"/>
          </p:cNvPicPr>
          <p:nvPr/>
        </p:nvPicPr>
        <p:blipFill>
          <a:blip r:embed="rId2"/>
          <a:stretch>
            <a:fillRect/>
          </a:stretch>
        </p:blipFill>
        <p:spPr>
          <a:xfrm>
            <a:off x="5995109" y="1231900"/>
            <a:ext cx="7124700" cy="43942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Device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68947" y="1079291"/>
            <a:ext cx="3937255" cy="5439329"/>
          </a:xfrm>
          <a:prstGeom prst="rect">
            <a:avLst/>
          </a:prstGeom>
        </p:spPr>
      </p:pic>
      <p:sp>
        <p:nvSpPr>
          <p:cNvPr id="11" name="Picture Placeholder 5"/>
          <p:cNvSpPr>
            <a:spLocks noGrp="1"/>
          </p:cNvSpPr>
          <p:nvPr>
            <p:ph type="pic" sz="quarter" idx="10" hasCustomPrompt="1"/>
          </p:nvPr>
        </p:nvSpPr>
        <p:spPr>
          <a:xfrm>
            <a:off x="8094391" y="1643308"/>
            <a:ext cx="2989882" cy="3946155"/>
          </a:xfrm>
          <a:prstGeom prst="rect">
            <a:avLst/>
          </a:prstGeom>
        </p:spPr>
        <p:txBody>
          <a:bodyPr/>
          <a:lstStyle>
            <a:lvl1pPr>
              <a:defRPr>
                <a:solidFill>
                  <a:schemeClr val="bg1"/>
                </a:solidFill>
              </a:defRPr>
            </a:lvl1pPr>
          </a:lstStyle>
          <a:p>
            <a:pPr lvl="0"/>
            <a:r>
              <a:rPr lang="en-US" noProof="0" dirty="0"/>
              <a:t>Click icon to add picture</a:t>
            </a:r>
          </a:p>
        </p:txBody>
      </p:sp>
      <p:sp>
        <p:nvSpPr>
          <p:cNvPr id="4"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
        <p:nvSpPr>
          <p:cNvPr id="5" name="Content Placeholder 2"/>
          <p:cNvSpPr>
            <a:spLocks noGrp="1"/>
          </p:cNvSpPr>
          <p:nvPr>
            <p:ph idx="1"/>
          </p:nvPr>
        </p:nvSpPr>
        <p:spPr>
          <a:xfrm>
            <a:off x="557814" y="1200154"/>
            <a:ext cx="5514944" cy="5172075"/>
          </a:xfrm>
          <a:prstGeom prst="rect">
            <a:avLst/>
          </a:prstGeom>
        </p:spPr>
        <p:txBody>
          <a:bodyPr>
            <a:noAutofit/>
          </a:bodyPr>
          <a:lstStyle>
            <a:lvl1pPr>
              <a:buClr>
                <a:srgbClr val="5CE500"/>
              </a:buClr>
              <a:defRPr sz="2400">
                <a:solidFill>
                  <a:schemeClr val="tx1"/>
                </a:solidFill>
              </a:defRPr>
            </a:lvl1pPr>
            <a:lvl2pPr>
              <a:buClr>
                <a:srgbClr val="5CE500"/>
              </a:buClr>
              <a:defRPr sz="2000">
                <a:solidFill>
                  <a:schemeClr val="tx1"/>
                </a:solidFill>
              </a:defRPr>
            </a:lvl2pPr>
            <a:lvl3pPr>
              <a:buClr>
                <a:srgbClr val="5CE500"/>
              </a:buClr>
              <a:defRPr sz="2000">
                <a:solidFill>
                  <a:schemeClr val="tx1"/>
                </a:solidFill>
              </a:defRPr>
            </a:lvl3pPr>
            <a:lvl4pPr>
              <a:buClr>
                <a:srgbClr val="5CE500"/>
              </a:buClr>
              <a:defRPr sz="1800">
                <a:solidFill>
                  <a:schemeClr val="tx1"/>
                </a:solidFill>
              </a:defRPr>
            </a:lvl4pPr>
            <a:lvl5pPr>
              <a:buClr>
                <a:srgbClr val="FFC000"/>
              </a:buClr>
              <a:defRPr sz="1400">
                <a:solidFill>
                  <a:srgbClr val="4B4E5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p:cNvPicPr>
            <a:picLocks noChangeAspect="1"/>
          </p:cNvPicPr>
          <p:nvPr/>
        </p:nvPicPr>
        <p:blipFill>
          <a:blip r:embed="rId2"/>
          <a:stretch>
            <a:fillRect/>
          </a:stretch>
        </p:blipFill>
        <p:spPr>
          <a:xfrm>
            <a:off x="7568947" y="1079291"/>
            <a:ext cx="3937255" cy="5439329"/>
          </a:xfrm>
          <a:prstGeom prst="rect">
            <a:avLst/>
          </a:prstGeom>
        </p:spPr>
      </p:pic>
      <p:pic>
        <p:nvPicPr>
          <p:cNvPr id="7" name="Picture 6"/>
          <p:cNvPicPr>
            <a:picLocks noChangeAspect="1"/>
          </p:cNvPicPr>
          <p:nvPr/>
        </p:nvPicPr>
        <p:blipFill>
          <a:blip r:embed="rId2"/>
          <a:stretch>
            <a:fillRect/>
          </a:stretch>
        </p:blipFill>
        <p:spPr>
          <a:xfrm>
            <a:off x="7568946" y="1079291"/>
            <a:ext cx="3937255" cy="543932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vic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48954" y="1038225"/>
            <a:ext cx="2628900" cy="5334000"/>
          </a:xfrm>
          <a:prstGeom prst="rect">
            <a:avLst/>
          </a:prstGeom>
        </p:spPr>
      </p:pic>
      <p:sp>
        <p:nvSpPr>
          <p:cNvPr id="8" name="Picture Placeholder 1"/>
          <p:cNvSpPr>
            <a:spLocks noGrp="1"/>
          </p:cNvSpPr>
          <p:nvPr>
            <p:ph type="pic" sz="quarter" idx="12" hasCustomPrompt="1"/>
          </p:nvPr>
        </p:nvSpPr>
        <p:spPr>
          <a:xfrm>
            <a:off x="8718699" y="1686094"/>
            <a:ext cx="2296633" cy="4082902"/>
          </a:xfrm>
          <a:prstGeom prst="rect">
            <a:avLst/>
          </a:prstGeom>
        </p:spPr>
        <p:txBody>
          <a:bodyPr/>
          <a:lstStyle>
            <a:lvl1pPr>
              <a:defRPr>
                <a:solidFill>
                  <a:schemeClr val="bg1"/>
                </a:solidFill>
              </a:defRPr>
            </a:lvl1pPr>
          </a:lstStyle>
          <a:p>
            <a:r>
              <a:rPr lang="en-US" dirty="0"/>
              <a:t>Click icon to add picture</a:t>
            </a:r>
          </a:p>
        </p:txBody>
      </p:sp>
      <p:sp>
        <p:nvSpPr>
          <p:cNvPr id="9"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
        <p:nvSpPr>
          <p:cNvPr id="10" name="Content Placeholder 2"/>
          <p:cNvSpPr>
            <a:spLocks noGrp="1"/>
          </p:cNvSpPr>
          <p:nvPr>
            <p:ph idx="1"/>
          </p:nvPr>
        </p:nvSpPr>
        <p:spPr>
          <a:xfrm>
            <a:off x="557814" y="1200154"/>
            <a:ext cx="5514944" cy="5172075"/>
          </a:xfrm>
          <a:prstGeom prst="rect">
            <a:avLst/>
          </a:prstGeom>
        </p:spPr>
        <p:txBody>
          <a:bodyPr>
            <a:noAutofit/>
          </a:bodyPr>
          <a:lstStyle>
            <a:lvl1pPr>
              <a:buClr>
                <a:srgbClr val="5CE500"/>
              </a:buClr>
              <a:defRPr sz="2400">
                <a:solidFill>
                  <a:schemeClr val="tx1"/>
                </a:solidFill>
              </a:defRPr>
            </a:lvl1pPr>
            <a:lvl2pPr>
              <a:buClr>
                <a:srgbClr val="5CE500"/>
              </a:buClr>
              <a:defRPr sz="2000">
                <a:solidFill>
                  <a:schemeClr val="tx1"/>
                </a:solidFill>
              </a:defRPr>
            </a:lvl2pPr>
            <a:lvl3pPr>
              <a:buClr>
                <a:srgbClr val="5CE500"/>
              </a:buClr>
              <a:defRPr sz="2000">
                <a:solidFill>
                  <a:schemeClr val="tx1"/>
                </a:solidFill>
              </a:defRPr>
            </a:lvl3pPr>
            <a:lvl4pPr>
              <a:buClr>
                <a:srgbClr val="5CE500"/>
              </a:buClr>
              <a:defRPr sz="1800">
                <a:solidFill>
                  <a:schemeClr val="tx1"/>
                </a:solidFill>
              </a:defRPr>
            </a:lvl4pPr>
            <a:lvl5pPr>
              <a:buClr>
                <a:srgbClr val="FFC000"/>
              </a:buCl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p:cNvPicPr>
            <a:picLocks noChangeAspect="1"/>
          </p:cNvPicPr>
          <p:nvPr/>
        </p:nvPicPr>
        <p:blipFill>
          <a:blip r:embed="rId2"/>
          <a:stretch>
            <a:fillRect/>
          </a:stretch>
        </p:blipFill>
        <p:spPr>
          <a:xfrm>
            <a:off x="8548954" y="1038225"/>
            <a:ext cx="2628900" cy="5334000"/>
          </a:xfrm>
          <a:prstGeom prst="rect">
            <a:avLst/>
          </a:prstGeom>
        </p:spPr>
      </p:pic>
      <p:pic>
        <p:nvPicPr>
          <p:cNvPr id="7" name="Picture 6"/>
          <p:cNvPicPr>
            <a:picLocks noChangeAspect="1"/>
          </p:cNvPicPr>
          <p:nvPr/>
        </p:nvPicPr>
        <p:blipFill>
          <a:blip r:embed="rId2"/>
          <a:stretch>
            <a:fillRect/>
          </a:stretch>
        </p:blipFill>
        <p:spPr>
          <a:xfrm>
            <a:off x="8548953" y="1038225"/>
            <a:ext cx="2628900" cy="53340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Device Slide">
    <p:spTree>
      <p:nvGrpSpPr>
        <p:cNvPr id="1" name=""/>
        <p:cNvGrpSpPr/>
        <p:nvPr/>
      </p:nvGrpSpPr>
      <p:grpSpPr>
        <a:xfrm>
          <a:off x="0" y="0"/>
          <a:ext cx="0" cy="0"/>
          <a:chOff x="0" y="0"/>
          <a:chExt cx="0" cy="0"/>
        </a:xfrm>
      </p:grpSpPr>
      <p:pic>
        <p:nvPicPr>
          <p:cNvPr id="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719" y="2192531"/>
            <a:ext cx="2654118" cy="291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4"/>
          <p:cNvSpPr>
            <a:spLocks noGrp="1"/>
          </p:cNvSpPr>
          <p:nvPr>
            <p:ph type="pic" sz="quarter" idx="10"/>
          </p:nvPr>
        </p:nvSpPr>
        <p:spPr>
          <a:xfrm>
            <a:off x="1372037" y="2572485"/>
            <a:ext cx="1864075" cy="2172674"/>
          </a:xfrm>
          <a:prstGeom prst="roundRect">
            <a:avLst>
              <a:gd name="adj" fmla="val 5188"/>
            </a:avLst>
          </a:prstGeom>
          <a:ln>
            <a:noFill/>
          </a:ln>
        </p:spPr>
        <p:txBody>
          <a:bodyPr/>
          <a:lstStyle>
            <a:lvl1pPr marL="0" indent="0">
              <a:buNone/>
              <a:defRPr/>
            </a:lvl1pPr>
          </a:lstStyle>
          <a:p>
            <a:pPr lvl="0"/>
            <a:r>
              <a:rPr lang="en-US" noProof="0"/>
              <a:t>Click icon to add picture</a:t>
            </a:r>
            <a:endParaRPr lang="en-US" noProof="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098" y="1370225"/>
            <a:ext cx="2524944" cy="459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4770" y="1308182"/>
            <a:ext cx="2593398" cy="457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1"/>
          </p:nvPr>
        </p:nvSpPr>
        <p:spPr>
          <a:xfrm>
            <a:off x="4751441" y="2569782"/>
            <a:ext cx="1837863" cy="2175381"/>
          </a:xfrm>
          <a:prstGeom prst="roundRect">
            <a:avLst>
              <a:gd name="adj" fmla="val 5448"/>
            </a:avLst>
          </a:prstGeom>
          <a:ln>
            <a:noFill/>
          </a:ln>
        </p:spPr>
        <p:txBody>
          <a:bodyPr/>
          <a:lstStyle>
            <a:lvl1pPr marL="0" indent="0">
              <a:buNone/>
              <a:defRPr>
                <a:solidFill>
                  <a:schemeClr val="bg1">
                    <a:lumMod val="75000"/>
                  </a:schemeClr>
                </a:solidFill>
              </a:defRPr>
            </a:lvl1pPr>
          </a:lstStyle>
          <a:p>
            <a:pPr lvl="0"/>
            <a:r>
              <a:rPr lang="en-US" noProof="0"/>
              <a:t>Click icon to add picture</a:t>
            </a:r>
            <a:endParaRPr lang="en-US" noProof="0" dirty="0"/>
          </a:p>
        </p:txBody>
      </p:sp>
      <p:sp>
        <p:nvSpPr>
          <p:cNvPr id="14" name="Picture Placeholder 4"/>
          <p:cNvSpPr>
            <a:spLocks noGrp="1"/>
          </p:cNvSpPr>
          <p:nvPr>
            <p:ph type="pic" sz="quarter" idx="12"/>
          </p:nvPr>
        </p:nvSpPr>
        <p:spPr>
          <a:xfrm>
            <a:off x="8551314" y="2562540"/>
            <a:ext cx="1813408" cy="2095725"/>
          </a:xfrm>
          <a:prstGeom prst="roundRect">
            <a:avLst>
              <a:gd name="adj" fmla="val 7034"/>
            </a:avLst>
          </a:prstGeom>
          <a:ln>
            <a:noFill/>
          </a:ln>
        </p:spPr>
        <p:txBody>
          <a:bodyPr/>
          <a:lstStyle>
            <a:lvl1pPr marL="0" indent="0">
              <a:buNone/>
              <a:defRPr>
                <a:solidFill>
                  <a:schemeClr val="bg1">
                    <a:lumMod val="75000"/>
                  </a:schemeClr>
                </a:solidFill>
              </a:defRPr>
            </a:lvl1pPr>
          </a:lstStyle>
          <a:p>
            <a:pPr lvl="0"/>
            <a:r>
              <a:rPr lang="en-US" noProof="0"/>
              <a:t>Click icon to add picture</a:t>
            </a:r>
            <a:endParaRPr lang="en-US" noProof="0" dirty="0"/>
          </a:p>
        </p:txBody>
      </p:sp>
      <p:sp>
        <p:nvSpPr>
          <p:cNvPr id="8"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pic>
        <p:nvPicPr>
          <p:cNvPr id="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719" y="2192531"/>
            <a:ext cx="2654118" cy="291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098" y="1370225"/>
            <a:ext cx="2524944" cy="459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4770" y="1308182"/>
            <a:ext cx="2593398" cy="457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2718" y="2192529"/>
            <a:ext cx="2654118" cy="291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098" y="1370225"/>
            <a:ext cx="2524944" cy="459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4770" y="1308180"/>
            <a:ext cx="2593398" cy="457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Slide">
    <p:spTree>
      <p:nvGrpSpPr>
        <p:cNvPr id="1" name=""/>
        <p:cNvGrpSpPr/>
        <p:nvPr/>
      </p:nvGrpSpPr>
      <p:grpSpPr>
        <a:xfrm>
          <a:off x="0" y="0"/>
          <a:ext cx="0" cy="0"/>
          <a:chOff x="0" y="0"/>
          <a:chExt cx="0" cy="0"/>
        </a:xfrm>
      </p:grpSpPr>
      <p:sp>
        <p:nvSpPr>
          <p:cNvPr id="3" name="Picture Placeholder 6"/>
          <p:cNvSpPr>
            <a:spLocks noGrp="1"/>
          </p:cNvSpPr>
          <p:nvPr>
            <p:ph type="pic" sz="quarter" idx="10" hasCustomPrompt="1"/>
          </p:nvPr>
        </p:nvSpPr>
        <p:spPr bwMode="auto">
          <a:xfrm>
            <a:off x="7302506" y="1"/>
            <a:ext cx="4886321" cy="6995421"/>
          </a:xfrm>
          <a:prstGeom prst="rect">
            <a:avLst/>
          </a:prstGeom>
          <a:gradFill>
            <a:gsLst>
              <a:gs pos="0">
                <a:srgbClr val="11A2D1">
                  <a:lumMod val="100000"/>
                </a:srgbClr>
              </a:gs>
              <a:gs pos="68000">
                <a:srgbClr val="5CE500">
                  <a:alpha val="55000"/>
                </a:srgbClr>
              </a:gs>
            </a:gsLst>
            <a:lin ang="4200000" scaled="0"/>
          </a:gradFill>
          <a:ln w="9525">
            <a:noFill/>
            <a:miter lim="800000"/>
            <a:headEnd/>
            <a:tailEnd/>
          </a:ln>
        </p:spPr>
        <p:txBody>
          <a:bodyPr vert="horz" wrap="square" lIns="91440" tIns="45720" rIns="91440" bIns="45720" numCol="1" anchor="t" anchorCtr="0" compatLnSpc="1">
            <a:prstTxWarp prst="textNoShape">
              <a:avLst/>
            </a:prstTxWarp>
          </a:bodyPr>
          <a:lstStyle>
            <a:lvl1pPr algn="r">
              <a:defRPr lang="id-ID" baseline="0"/>
            </a:lvl1pPr>
          </a:lstStyle>
          <a:p>
            <a:pPr lvl="0"/>
            <a:r>
              <a:rPr lang="en-US" noProof="0" dirty="0"/>
              <a:t>Click icon to add picture</a:t>
            </a:r>
          </a:p>
        </p:txBody>
      </p:sp>
      <p:sp>
        <p:nvSpPr>
          <p:cNvPr id="4"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
        <p:nvSpPr>
          <p:cNvPr id="5" name="Content Placeholder 2"/>
          <p:cNvSpPr>
            <a:spLocks noGrp="1"/>
          </p:cNvSpPr>
          <p:nvPr>
            <p:ph idx="1"/>
          </p:nvPr>
        </p:nvSpPr>
        <p:spPr>
          <a:xfrm>
            <a:off x="557814" y="1200154"/>
            <a:ext cx="5842986" cy="5172075"/>
          </a:xfrm>
          <a:prstGeom prst="rect">
            <a:avLst/>
          </a:prstGeom>
        </p:spPr>
        <p:txBody>
          <a:bodyPr>
            <a:noAutofit/>
          </a:bodyPr>
          <a:lstStyle>
            <a:lvl1pPr>
              <a:buClr>
                <a:srgbClr val="5CE500"/>
              </a:buClr>
              <a:defRPr sz="2400">
                <a:solidFill>
                  <a:schemeClr val="tx1"/>
                </a:solidFill>
              </a:defRPr>
            </a:lvl1pPr>
            <a:lvl2pPr>
              <a:buClr>
                <a:srgbClr val="5CE500"/>
              </a:buClr>
              <a:defRPr sz="2000">
                <a:solidFill>
                  <a:schemeClr val="tx1"/>
                </a:solidFill>
              </a:defRPr>
            </a:lvl2pPr>
            <a:lvl3pPr>
              <a:buClr>
                <a:srgbClr val="5CE500"/>
              </a:buClr>
              <a:defRPr sz="2000">
                <a:solidFill>
                  <a:schemeClr val="tx1"/>
                </a:solidFill>
              </a:defRPr>
            </a:lvl3pPr>
            <a:lvl4pPr>
              <a:buClr>
                <a:srgbClr val="5CE500"/>
              </a:buClr>
              <a:defRPr sz="1800">
                <a:solidFill>
                  <a:schemeClr val="tx1"/>
                </a:solidFill>
              </a:defRPr>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Image Slide">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bwMode="auto">
          <a:xfrm>
            <a:off x="0" y="0"/>
            <a:ext cx="9463069" cy="5837418"/>
          </a:xfrm>
          <a:custGeom>
            <a:avLst/>
            <a:gdLst>
              <a:gd name="connsiteX0" fmla="*/ 0 w 7042083"/>
              <a:gd name="connsiteY0" fmla="*/ 724821 h 4699000"/>
              <a:gd name="connsiteX1" fmla="*/ 724821 w 7042083"/>
              <a:gd name="connsiteY1" fmla="*/ 0 h 4699000"/>
              <a:gd name="connsiteX2" fmla="*/ 6317262 w 7042083"/>
              <a:gd name="connsiteY2" fmla="*/ 0 h 4699000"/>
              <a:gd name="connsiteX3" fmla="*/ 7042083 w 7042083"/>
              <a:gd name="connsiteY3" fmla="*/ 724821 h 4699000"/>
              <a:gd name="connsiteX4" fmla="*/ 7042083 w 7042083"/>
              <a:gd name="connsiteY4" fmla="*/ 3974179 h 4699000"/>
              <a:gd name="connsiteX5" fmla="*/ 6317262 w 7042083"/>
              <a:gd name="connsiteY5" fmla="*/ 4699000 h 4699000"/>
              <a:gd name="connsiteX6" fmla="*/ 724821 w 7042083"/>
              <a:gd name="connsiteY6" fmla="*/ 4699000 h 4699000"/>
              <a:gd name="connsiteX7" fmla="*/ 0 w 7042083"/>
              <a:gd name="connsiteY7" fmla="*/ 3974179 h 4699000"/>
              <a:gd name="connsiteX8" fmla="*/ 0 w 7042083"/>
              <a:gd name="connsiteY8" fmla="*/ 724821 h 4699000"/>
              <a:gd name="connsiteX0" fmla="*/ 0 w 7042083"/>
              <a:gd name="connsiteY0" fmla="*/ 724821 h 4699000"/>
              <a:gd name="connsiteX1" fmla="*/ 724821 w 7042083"/>
              <a:gd name="connsiteY1" fmla="*/ 0 h 4699000"/>
              <a:gd name="connsiteX2" fmla="*/ 6317262 w 7042083"/>
              <a:gd name="connsiteY2" fmla="*/ 0 h 4699000"/>
              <a:gd name="connsiteX3" fmla="*/ 7042083 w 7042083"/>
              <a:gd name="connsiteY3" fmla="*/ 724821 h 4699000"/>
              <a:gd name="connsiteX4" fmla="*/ 7042083 w 7042083"/>
              <a:gd name="connsiteY4" fmla="*/ 3974179 h 4699000"/>
              <a:gd name="connsiteX5" fmla="*/ 6317262 w 7042083"/>
              <a:gd name="connsiteY5" fmla="*/ 4699000 h 4699000"/>
              <a:gd name="connsiteX6" fmla="*/ 724821 w 7042083"/>
              <a:gd name="connsiteY6" fmla="*/ 4699000 h 4699000"/>
              <a:gd name="connsiteX7" fmla="*/ 0 w 7042083"/>
              <a:gd name="connsiteY7" fmla="*/ 3974179 h 4699000"/>
              <a:gd name="connsiteX8" fmla="*/ 0 w 7042083"/>
              <a:gd name="connsiteY8" fmla="*/ 724821 h 4699000"/>
              <a:gd name="connsiteX0" fmla="*/ 0 w 7042083"/>
              <a:gd name="connsiteY0" fmla="*/ 725608 h 4699787"/>
              <a:gd name="connsiteX1" fmla="*/ 724821 w 7042083"/>
              <a:gd name="connsiteY1" fmla="*/ 787 h 4699787"/>
              <a:gd name="connsiteX2" fmla="*/ 6317262 w 7042083"/>
              <a:gd name="connsiteY2" fmla="*/ 787 h 4699787"/>
              <a:gd name="connsiteX3" fmla="*/ 7042083 w 7042083"/>
              <a:gd name="connsiteY3" fmla="*/ 725608 h 4699787"/>
              <a:gd name="connsiteX4" fmla="*/ 7042083 w 7042083"/>
              <a:gd name="connsiteY4" fmla="*/ 3974966 h 4699787"/>
              <a:gd name="connsiteX5" fmla="*/ 6317262 w 7042083"/>
              <a:gd name="connsiteY5" fmla="*/ 4699787 h 4699787"/>
              <a:gd name="connsiteX6" fmla="*/ 724821 w 7042083"/>
              <a:gd name="connsiteY6" fmla="*/ 4699787 h 4699787"/>
              <a:gd name="connsiteX7" fmla="*/ 0 w 7042083"/>
              <a:gd name="connsiteY7" fmla="*/ 3974966 h 4699787"/>
              <a:gd name="connsiteX8" fmla="*/ 0 w 7042083"/>
              <a:gd name="connsiteY8" fmla="*/ 725608 h 4699787"/>
              <a:gd name="connsiteX0" fmla="*/ 0 w 7042083"/>
              <a:gd name="connsiteY0" fmla="*/ 724821 h 4699000"/>
              <a:gd name="connsiteX1" fmla="*/ 724821 w 7042083"/>
              <a:gd name="connsiteY1" fmla="*/ 0 h 4699000"/>
              <a:gd name="connsiteX2" fmla="*/ 5344496 w 7042083"/>
              <a:gd name="connsiteY2" fmla="*/ 525293 h 4699000"/>
              <a:gd name="connsiteX3" fmla="*/ 7042083 w 7042083"/>
              <a:gd name="connsiteY3" fmla="*/ 724821 h 4699000"/>
              <a:gd name="connsiteX4" fmla="*/ 7042083 w 7042083"/>
              <a:gd name="connsiteY4" fmla="*/ 3974179 h 4699000"/>
              <a:gd name="connsiteX5" fmla="*/ 6317262 w 7042083"/>
              <a:gd name="connsiteY5" fmla="*/ 4699000 h 4699000"/>
              <a:gd name="connsiteX6" fmla="*/ 724821 w 7042083"/>
              <a:gd name="connsiteY6" fmla="*/ 4699000 h 4699000"/>
              <a:gd name="connsiteX7" fmla="*/ 0 w 7042083"/>
              <a:gd name="connsiteY7" fmla="*/ 3974179 h 4699000"/>
              <a:gd name="connsiteX8" fmla="*/ 0 w 7042083"/>
              <a:gd name="connsiteY8" fmla="*/ 724821 h 4699000"/>
              <a:gd name="connsiteX0" fmla="*/ 0 w 7042083"/>
              <a:gd name="connsiteY0" fmla="*/ 724821 h 4699000"/>
              <a:gd name="connsiteX1" fmla="*/ 724821 w 7042083"/>
              <a:gd name="connsiteY1" fmla="*/ 0 h 4699000"/>
              <a:gd name="connsiteX2" fmla="*/ 7042083 w 7042083"/>
              <a:gd name="connsiteY2" fmla="*/ 724821 h 4699000"/>
              <a:gd name="connsiteX3" fmla="*/ 7042083 w 7042083"/>
              <a:gd name="connsiteY3" fmla="*/ 3974179 h 4699000"/>
              <a:gd name="connsiteX4" fmla="*/ 6317262 w 7042083"/>
              <a:gd name="connsiteY4" fmla="*/ 4699000 h 4699000"/>
              <a:gd name="connsiteX5" fmla="*/ 724821 w 7042083"/>
              <a:gd name="connsiteY5" fmla="*/ 4699000 h 4699000"/>
              <a:gd name="connsiteX6" fmla="*/ 0 w 7042083"/>
              <a:gd name="connsiteY6" fmla="*/ 3974179 h 4699000"/>
              <a:gd name="connsiteX7" fmla="*/ 0 w 7042083"/>
              <a:gd name="connsiteY7" fmla="*/ 724821 h 4699000"/>
              <a:gd name="connsiteX0" fmla="*/ 0 w 7042083"/>
              <a:gd name="connsiteY0" fmla="*/ 406170 h 4380349"/>
              <a:gd name="connsiteX1" fmla="*/ 7042083 w 7042083"/>
              <a:gd name="connsiteY1" fmla="*/ 406170 h 4380349"/>
              <a:gd name="connsiteX2" fmla="*/ 7042083 w 7042083"/>
              <a:gd name="connsiteY2" fmla="*/ 3655528 h 4380349"/>
              <a:gd name="connsiteX3" fmla="*/ 6317262 w 7042083"/>
              <a:gd name="connsiteY3" fmla="*/ 4380349 h 4380349"/>
              <a:gd name="connsiteX4" fmla="*/ 724821 w 7042083"/>
              <a:gd name="connsiteY4" fmla="*/ 4380349 h 4380349"/>
              <a:gd name="connsiteX5" fmla="*/ 0 w 7042083"/>
              <a:gd name="connsiteY5" fmla="*/ 3655528 h 4380349"/>
              <a:gd name="connsiteX6" fmla="*/ 0 w 7042083"/>
              <a:gd name="connsiteY6" fmla="*/ 406170 h 4380349"/>
              <a:gd name="connsiteX0" fmla="*/ 0 w 7042083"/>
              <a:gd name="connsiteY0" fmla="*/ 240694 h 4214873"/>
              <a:gd name="connsiteX1" fmla="*/ 7042083 w 7042083"/>
              <a:gd name="connsiteY1" fmla="*/ 240694 h 4214873"/>
              <a:gd name="connsiteX2" fmla="*/ 7042083 w 7042083"/>
              <a:gd name="connsiteY2" fmla="*/ 3490052 h 4214873"/>
              <a:gd name="connsiteX3" fmla="*/ 6317262 w 7042083"/>
              <a:gd name="connsiteY3" fmla="*/ 4214873 h 4214873"/>
              <a:gd name="connsiteX4" fmla="*/ 724821 w 7042083"/>
              <a:gd name="connsiteY4" fmla="*/ 4214873 h 4214873"/>
              <a:gd name="connsiteX5" fmla="*/ 0 w 7042083"/>
              <a:gd name="connsiteY5" fmla="*/ 3490052 h 4214873"/>
              <a:gd name="connsiteX6" fmla="*/ 0 w 7042083"/>
              <a:gd name="connsiteY6" fmla="*/ 240694 h 4214873"/>
              <a:gd name="connsiteX0" fmla="*/ 0 w 7042083"/>
              <a:gd name="connsiteY0" fmla="*/ 0 h 3974179"/>
              <a:gd name="connsiteX1" fmla="*/ 7042083 w 7042083"/>
              <a:gd name="connsiteY1" fmla="*/ 0 h 3974179"/>
              <a:gd name="connsiteX2" fmla="*/ 7042083 w 7042083"/>
              <a:gd name="connsiteY2" fmla="*/ 3249358 h 3974179"/>
              <a:gd name="connsiteX3" fmla="*/ 6317262 w 7042083"/>
              <a:gd name="connsiteY3" fmla="*/ 3974179 h 3974179"/>
              <a:gd name="connsiteX4" fmla="*/ 724821 w 7042083"/>
              <a:gd name="connsiteY4" fmla="*/ 3974179 h 3974179"/>
              <a:gd name="connsiteX5" fmla="*/ 0 w 7042083"/>
              <a:gd name="connsiteY5" fmla="*/ 3249358 h 3974179"/>
              <a:gd name="connsiteX6" fmla="*/ 0 w 7042083"/>
              <a:gd name="connsiteY6" fmla="*/ 0 h 3974179"/>
              <a:gd name="connsiteX0" fmla="*/ 0 w 7042083"/>
              <a:gd name="connsiteY0" fmla="*/ 0 h 3974179"/>
              <a:gd name="connsiteX1" fmla="*/ 7042083 w 7042083"/>
              <a:gd name="connsiteY1" fmla="*/ 0 h 3974179"/>
              <a:gd name="connsiteX2" fmla="*/ 7042083 w 7042083"/>
              <a:gd name="connsiteY2" fmla="*/ 3249358 h 3974179"/>
              <a:gd name="connsiteX3" fmla="*/ 6317262 w 7042083"/>
              <a:gd name="connsiteY3" fmla="*/ 3974179 h 3974179"/>
              <a:gd name="connsiteX4" fmla="*/ 724821 w 7042083"/>
              <a:gd name="connsiteY4" fmla="*/ 3974179 h 3974179"/>
              <a:gd name="connsiteX5" fmla="*/ 0 w 7042083"/>
              <a:gd name="connsiteY5" fmla="*/ 3249358 h 3974179"/>
              <a:gd name="connsiteX6" fmla="*/ 0 w 7042083"/>
              <a:gd name="connsiteY6" fmla="*/ 0 h 3974179"/>
              <a:gd name="connsiteX0" fmla="*/ 48353 w 7090436"/>
              <a:gd name="connsiteY0" fmla="*/ 0 h 3974179"/>
              <a:gd name="connsiteX1" fmla="*/ 7090436 w 7090436"/>
              <a:gd name="connsiteY1" fmla="*/ 0 h 3974179"/>
              <a:gd name="connsiteX2" fmla="*/ 7090436 w 7090436"/>
              <a:gd name="connsiteY2" fmla="*/ 3249358 h 3974179"/>
              <a:gd name="connsiteX3" fmla="*/ 6365615 w 7090436"/>
              <a:gd name="connsiteY3" fmla="*/ 3974179 h 3974179"/>
              <a:gd name="connsiteX4" fmla="*/ 773174 w 7090436"/>
              <a:gd name="connsiteY4" fmla="*/ 3974179 h 3974179"/>
              <a:gd name="connsiteX5" fmla="*/ 48353 w 7090436"/>
              <a:gd name="connsiteY5" fmla="*/ 3249358 h 3974179"/>
              <a:gd name="connsiteX6" fmla="*/ 48353 w 7090436"/>
              <a:gd name="connsiteY6" fmla="*/ 0 h 3974179"/>
              <a:gd name="connsiteX0" fmla="*/ 0 w 7042083"/>
              <a:gd name="connsiteY0" fmla="*/ 0 h 3974179"/>
              <a:gd name="connsiteX1" fmla="*/ 7042083 w 7042083"/>
              <a:gd name="connsiteY1" fmla="*/ 0 h 3974179"/>
              <a:gd name="connsiteX2" fmla="*/ 7042083 w 7042083"/>
              <a:gd name="connsiteY2" fmla="*/ 3249358 h 3974179"/>
              <a:gd name="connsiteX3" fmla="*/ 6317262 w 7042083"/>
              <a:gd name="connsiteY3" fmla="*/ 3974179 h 3974179"/>
              <a:gd name="connsiteX4" fmla="*/ 0 w 7042083"/>
              <a:gd name="connsiteY4" fmla="*/ 3249358 h 3974179"/>
              <a:gd name="connsiteX5" fmla="*/ 0 w 7042083"/>
              <a:gd name="connsiteY5" fmla="*/ 0 h 3974179"/>
              <a:gd name="connsiteX0" fmla="*/ 19456 w 7061539"/>
              <a:gd name="connsiteY0" fmla="*/ 0 h 5759094"/>
              <a:gd name="connsiteX1" fmla="*/ 7061539 w 7061539"/>
              <a:gd name="connsiteY1" fmla="*/ 0 h 5759094"/>
              <a:gd name="connsiteX2" fmla="*/ 7061539 w 7061539"/>
              <a:gd name="connsiteY2" fmla="*/ 3249358 h 5759094"/>
              <a:gd name="connsiteX3" fmla="*/ 6336718 w 7061539"/>
              <a:gd name="connsiteY3" fmla="*/ 3974179 h 5759094"/>
              <a:gd name="connsiteX4" fmla="*/ 0 w 7061539"/>
              <a:gd name="connsiteY4" fmla="*/ 5759094 h 5759094"/>
              <a:gd name="connsiteX5" fmla="*/ 19456 w 7061539"/>
              <a:gd name="connsiteY5" fmla="*/ 0 h 5759094"/>
              <a:gd name="connsiteX0" fmla="*/ 19456 w 7061539"/>
              <a:gd name="connsiteY0" fmla="*/ 0 h 5759094"/>
              <a:gd name="connsiteX1" fmla="*/ 3465022 w 7061539"/>
              <a:gd name="connsiteY1" fmla="*/ 1222 h 5759094"/>
              <a:gd name="connsiteX2" fmla="*/ 7061539 w 7061539"/>
              <a:gd name="connsiteY2" fmla="*/ 0 h 5759094"/>
              <a:gd name="connsiteX3" fmla="*/ 7061539 w 7061539"/>
              <a:gd name="connsiteY3" fmla="*/ 3249358 h 5759094"/>
              <a:gd name="connsiteX4" fmla="*/ 6336718 w 7061539"/>
              <a:gd name="connsiteY4" fmla="*/ 3974179 h 5759094"/>
              <a:gd name="connsiteX5" fmla="*/ 0 w 7061539"/>
              <a:gd name="connsiteY5" fmla="*/ 5759094 h 5759094"/>
              <a:gd name="connsiteX6" fmla="*/ 19456 w 7061539"/>
              <a:gd name="connsiteY6" fmla="*/ 0 h 5759094"/>
              <a:gd name="connsiteX0" fmla="*/ 19456 w 9454543"/>
              <a:gd name="connsiteY0" fmla="*/ 0 h 5759094"/>
              <a:gd name="connsiteX1" fmla="*/ 3465022 w 9454543"/>
              <a:gd name="connsiteY1" fmla="*/ 1222 h 5759094"/>
              <a:gd name="connsiteX2" fmla="*/ 9454543 w 9454543"/>
              <a:gd name="connsiteY2" fmla="*/ 38911 h 5759094"/>
              <a:gd name="connsiteX3" fmla="*/ 7061539 w 9454543"/>
              <a:gd name="connsiteY3" fmla="*/ 3249358 h 5759094"/>
              <a:gd name="connsiteX4" fmla="*/ 6336718 w 9454543"/>
              <a:gd name="connsiteY4" fmla="*/ 3974179 h 5759094"/>
              <a:gd name="connsiteX5" fmla="*/ 0 w 9454543"/>
              <a:gd name="connsiteY5" fmla="*/ 5759094 h 5759094"/>
              <a:gd name="connsiteX6" fmla="*/ 19456 w 9454543"/>
              <a:gd name="connsiteY6" fmla="*/ 0 h 5759094"/>
              <a:gd name="connsiteX0" fmla="*/ 19456 w 9473998"/>
              <a:gd name="connsiteY0" fmla="*/ 0 h 5759094"/>
              <a:gd name="connsiteX1" fmla="*/ 3465022 w 9473998"/>
              <a:gd name="connsiteY1" fmla="*/ 1222 h 5759094"/>
              <a:gd name="connsiteX2" fmla="*/ 9454543 w 9473998"/>
              <a:gd name="connsiteY2" fmla="*/ 38911 h 5759094"/>
              <a:gd name="connsiteX3" fmla="*/ 9473998 w 9473998"/>
              <a:gd name="connsiteY3" fmla="*/ 661800 h 5759094"/>
              <a:gd name="connsiteX4" fmla="*/ 6336718 w 9473998"/>
              <a:gd name="connsiteY4" fmla="*/ 3974179 h 5759094"/>
              <a:gd name="connsiteX5" fmla="*/ 0 w 9473998"/>
              <a:gd name="connsiteY5" fmla="*/ 5759094 h 5759094"/>
              <a:gd name="connsiteX6" fmla="*/ 19456 w 9473998"/>
              <a:gd name="connsiteY6" fmla="*/ 0 h 5759094"/>
              <a:gd name="connsiteX0" fmla="*/ 645227 w 10099769"/>
              <a:gd name="connsiteY0" fmla="*/ 0 h 5782410"/>
              <a:gd name="connsiteX1" fmla="*/ 4090793 w 10099769"/>
              <a:gd name="connsiteY1" fmla="*/ 1222 h 5782410"/>
              <a:gd name="connsiteX2" fmla="*/ 10080314 w 10099769"/>
              <a:gd name="connsiteY2" fmla="*/ 38911 h 5782410"/>
              <a:gd name="connsiteX3" fmla="*/ 10099769 w 10099769"/>
              <a:gd name="connsiteY3" fmla="*/ 661800 h 5782410"/>
              <a:gd name="connsiteX4" fmla="*/ 9141485 w 10099769"/>
              <a:gd name="connsiteY4" fmla="*/ 1873004 h 5782410"/>
              <a:gd name="connsiteX5" fmla="*/ 625771 w 10099769"/>
              <a:gd name="connsiteY5" fmla="*/ 5759094 h 5782410"/>
              <a:gd name="connsiteX6" fmla="*/ 645227 w 10099769"/>
              <a:gd name="connsiteY6" fmla="*/ 0 h 5782410"/>
              <a:gd name="connsiteX0" fmla="*/ 645227 w 10099769"/>
              <a:gd name="connsiteY0" fmla="*/ 0 h 5782410"/>
              <a:gd name="connsiteX1" fmla="*/ 4090793 w 10099769"/>
              <a:gd name="connsiteY1" fmla="*/ 1222 h 5782410"/>
              <a:gd name="connsiteX2" fmla="*/ 10080314 w 10099769"/>
              <a:gd name="connsiteY2" fmla="*/ 38911 h 5782410"/>
              <a:gd name="connsiteX3" fmla="*/ 10099769 w 10099769"/>
              <a:gd name="connsiteY3" fmla="*/ 661800 h 5782410"/>
              <a:gd name="connsiteX4" fmla="*/ 9141485 w 10099769"/>
              <a:gd name="connsiteY4" fmla="*/ 1873004 h 5782410"/>
              <a:gd name="connsiteX5" fmla="*/ 625771 w 10099769"/>
              <a:gd name="connsiteY5" fmla="*/ 5759094 h 5782410"/>
              <a:gd name="connsiteX6" fmla="*/ 645227 w 10099769"/>
              <a:gd name="connsiteY6" fmla="*/ 0 h 5782410"/>
              <a:gd name="connsiteX0" fmla="*/ 645227 w 10099769"/>
              <a:gd name="connsiteY0" fmla="*/ 0 h 5782410"/>
              <a:gd name="connsiteX1" fmla="*/ 4090793 w 10099769"/>
              <a:gd name="connsiteY1" fmla="*/ 1222 h 5782410"/>
              <a:gd name="connsiteX2" fmla="*/ 10080314 w 10099769"/>
              <a:gd name="connsiteY2" fmla="*/ 38911 h 5782410"/>
              <a:gd name="connsiteX3" fmla="*/ 10099769 w 10099769"/>
              <a:gd name="connsiteY3" fmla="*/ 661800 h 5782410"/>
              <a:gd name="connsiteX4" fmla="*/ 9141485 w 10099769"/>
              <a:gd name="connsiteY4" fmla="*/ 1873004 h 5782410"/>
              <a:gd name="connsiteX5" fmla="*/ 625771 w 10099769"/>
              <a:gd name="connsiteY5" fmla="*/ 5759094 h 5782410"/>
              <a:gd name="connsiteX6" fmla="*/ 645227 w 10099769"/>
              <a:gd name="connsiteY6" fmla="*/ 0 h 5782410"/>
              <a:gd name="connsiteX0" fmla="*/ 23921 w 9478463"/>
              <a:gd name="connsiteY0" fmla="*/ 0 h 5759094"/>
              <a:gd name="connsiteX1" fmla="*/ 3469487 w 9478463"/>
              <a:gd name="connsiteY1" fmla="*/ 1222 h 5759094"/>
              <a:gd name="connsiteX2" fmla="*/ 9459008 w 9478463"/>
              <a:gd name="connsiteY2" fmla="*/ 38911 h 5759094"/>
              <a:gd name="connsiteX3" fmla="*/ 9478463 w 9478463"/>
              <a:gd name="connsiteY3" fmla="*/ 661800 h 5759094"/>
              <a:gd name="connsiteX4" fmla="*/ 8520179 w 9478463"/>
              <a:gd name="connsiteY4" fmla="*/ 1873004 h 5759094"/>
              <a:gd name="connsiteX5" fmla="*/ 4465 w 9478463"/>
              <a:gd name="connsiteY5" fmla="*/ 5759094 h 5759094"/>
              <a:gd name="connsiteX6" fmla="*/ 23921 w 9478463"/>
              <a:gd name="connsiteY6" fmla="*/ 0 h 5759094"/>
              <a:gd name="connsiteX0" fmla="*/ 8464 w 9463006"/>
              <a:gd name="connsiteY0" fmla="*/ 0 h 5836915"/>
              <a:gd name="connsiteX1" fmla="*/ 3454030 w 9463006"/>
              <a:gd name="connsiteY1" fmla="*/ 1222 h 5836915"/>
              <a:gd name="connsiteX2" fmla="*/ 9443551 w 9463006"/>
              <a:gd name="connsiteY2" fmla="*/ 38911 h 5836915"/>
              <a:gd name="connsiteX3" fmla="*/ 9463006 w 9463006"/>
              <a:gd name="connsiteY3" fmla="*/ 661800 h 5836915"/>
              <a:gd name="connsiteX4" fmla="*/ 8504722 w 9463006"/>
              <a:gd name="connsiteY4" fmla="*/ 1873004 h 5836915"/>
              <a:gd name="connsiteX5" fmla="*/ 8463 w 9463006"/>
              <a:gd name="connsiteY5" fmla="*/ 5836915 h 5836915"/>
              <a:gd name="connsiteX6" fmla="*/ 8464 w 9463006"/>
              <a:gd name="connsiteY6" fmla="*/ 0 h 5836915"/>
              <a:gd name="connsiteX0" fmla="*/ 8464 w 9463069"/>
              <a:gd name="connsiteY0" fmla="*/ 0 h 5836915"/>
              <a:gd name="connsiteX1" fmla="*/ 3454030 w 9463069"/>
              <a:gd name="connsiteY1" fmla="*/ 1222 h 5836915"/>
              <a:gd name="connsiteX2" fmla="*/ 9443551 w 9463069"/>
              <a:gd name="connsiteY2" fmla="*/ 38911 h 5836915"/>
              <a:gd name="connsiteX3" fmla="*/ 9463006 w 9463069"/>
              <a:gd name="connsiteY3" fmla="*/ 661800 h 5836915"/>
              <a:gd name="connsiteX4" fmla="*/ 8504722 w 9463069"/>
              <a:gd name="connsiteY4" fmla="*/ 1873004 h 5836915"/>
              <a:gd name="connsiteX5" fmla="*/ 8463 w 9463069"/>
              <a:gd name="connsiteY5" fmla="*/ 5836915 h 5836915"/>
              <a:gd name="connsiteX6" fmla="*/ 8464 w 9463069"/>
              <a:gd name="connsiteY6" fmla="*/ 0 h 5836915"/>
              <a:gd name="connsiteX0" fmla="*/ 8464 w 9463069"/>
              <a:gd name="connsiteY0" fmla="*/ 0 h 5836915"/>
              <a:gd name="connsiteX1" fmla="*/ 3454030 w 9463069"/>
              <a:gd name="connsiteY1" fmla="*/ 1222 h 5836915"/>
              <a:gd name="connsiteX2" fmla="*/ 9443551 w 9463069"/>
              <a:gd name="connsiteY2" fmla="*/ 38911 h 5836915"/>
              <a:gd name="connsiteX3" fmla="*/ 9463006 w 9463069"/>
              <a:gd name="connsiteY3" fmla="*/ 545068 h 5836915"/>
              <a:gd name="connsiteX4" fmla="*/ 8504722 w 9463069"/>
              <a:gd name="connsiteY4" fmla="*/ 1873004 h 5836915"/>
              <a:gd name="connsiteX5" fmla="*/ 8463 w 9463069"/>
              <a:gd name="connsiteY5" fmla="*/ 5836915 h 5836915"/>
              <a:gd name="connsiteX6" fmla="*/ 8464 w 9463069"/>
              <a:gd name="connsiteY6" fmla="*/ 0 h 5836915"/>
              <a:gd name="connsiteX0" fmla="*/ 8464 w 9463069"/>
              <a:gd name="connsiteY0" fmla="*/ 8386 h 5845301"/>
              <a:gd name="connsiteX1" fmla="*/ 3454030 w 9463069"/>
              <a:gd name="connsiteY1" fmla="*/ 9608 h 5845301"/>
              <a:gd name="connsiteX2" fmla="*/ 9427785 w 9463069"/>
              <a:gd name="connsiteY2" fmla="*/ 0 h 5845301"/>
              <a:gd name="connsiteX3" fmla="*/ 9463006 w 9463069"/>
              <a:gd name="connsiteY3" fmla="*/ 553454 h 5845301"/>
              <a:gd name="connsiteX4" fmla="*/ 8504722 w 9463069"/>
              <a:gd name="connsiteY4" fmla="*/ 1881390 h 5845301"/>
              <a:gd name="connsiteX5" fmla="*/ 8463 w 9463069"/>
              <a:gd name="connsiteY5" fmla="*/ 5845301 h 5845301"/>
              <a:gd name="connsiteX6" fmla="*/ 8464 w 9463069"/>
              <a:gd name="connsiteY6" fmla="*/ 8386 h 5845301"/>
              <a:gd name="connsiteX0" fmla="*/ 8464 w 9463069"/>
              <a:gd name="connsiteY0" fmla="*/ 503 h 5837418"/>
              <a:gd name="connsiteX1" fmla="*/ 3454030 w 9463069"/>
              <a:gd name="connsiteY1" fmla="*/ 1725 h 5837418"/>
              <a:gd name="connsiteX2" fmla="*/ 9459316 w 9463069"/>
              <a:gd name="connsiteY2" fmla="*/ 0 h 5837418"/>
              <a:gd name="connsiteX3" fmla="*/ 9463006 w 9463069"/>
              <a:gd name="connsiteY3" fmla="*/ 545571 h 5837418"/>
              <a:gd name="connsiteX4" fmla="*/ 8504722 w 9463069"/>
              <a:gd name="connsiteY4" fmla="*/ 1873507 h 5837418"/>
              <a:gd name="connsiteX5" fmla="*/ 8463 w 9463069"/>
              <a:gd name="connsiteY5" fmla="*/ 5837418 h 5837418"/>
              <a:gd name="connsiteX6" fmla="*/ 8464 w 9463069"/>
              <a:gd name="connsiteY6" fmla="*/ 503 h 583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3069" h="5837418">
                <a:moveTo>
                  <a:pt x="8464" y="503"/>
                </a:moveTo>
                <a:lnTo>
                  <a:pt x="3454030" y="1725"/>
                </a:lnTo>
                <a:lnTo>
                  <a:pt x="9459316" y="0"/>
                </a:lnTo>
                <a:lnTo>
                  <a:pt x="9463006" y="545571"/>
                </a:lnTo>
                <a:cubicBezTo>
                  <a:pt x="9463006" y="945879"/>
                  <a:pt x="9488689" y="1406580"/>
                  <a:pt x="8504722" y="1873507"/>
                </a:cubicBezTo>
                <a:lnTo>
                  <a:pt x="8463" y="5837418"/>
                </a:lnTo>
                <a:cubicBezTo>
                  <a:pt x="-6797" y="5836537"/>
                  <a:pt x="1979" y="1920201"/>
                  <a:pt x="8464" y="503"/>
                </a:cubicBezTo>
                <a:close/>
              </a:path>
            </a:pathLst>
          </a:custGeom>
          <a:gradFill>
            <a:gsLst>
              <a:gs pos="0">
                <a:srgbClr val="11A2D1">
                  <a:lumMod val="100000"/>
                </a:srgbClr>
              </a:gs>
              <a:gs pos="68000">
                <a:srgbClr val="5CE500">
                  <a:alpha val="55000"/>
                </a:srgbClr>
              </a:gs>
            </a:gsLst>
            <a:lin ang="4200000" scaled="0"/>
          </a:gradFill>
          <a:ln w="9525">
            <a:noFill/>
            <a:miter lim="800000"/>
            <a:headEnd/>
            <a:tailEnd/>
          </a:ln>
        </p:spPr>
        <p:txBody>
          <a:bodyPr/>
          <a:lstStyle>
            <a:lvl1pPr marL="342694" marR="0" indent="-342694" algn="l" defTabSz="913852" rtl="0" eaLnBrk="1" fontAlgn="base" latinLnBrk="0" hangingPunct="1">
              <a:lnSpc>
                <a:spcPct val="100000"/>
              </a:lnSpc>
              <a:spcBef>
                <a:spcPts val="900"/>
              </a:spcBef>
              <a:spcAft>
                <a:spcPct val="0"/>
              </a:spcAft>
              <a:buClr>
                <a:schemeClr val="accent2"/>
              </a:buClr>
              <a:buSzTx/>
              <a:buFont typeface="Wingdings" pitchFamily="2" charset="2"/>
              <a:buChar char="§"/>
              <a:tabLst/>
              <a:defRPr/>
            </a:lvl1pPr>
          </a:lstStyle>
          <a:p>
            <a:pPr lvl="0"/>
            <a:r>
              <a:rPr lang="en-US" noProof="0" dirty="0"/>
              <a:t>Click icon to add picture</a:t>
            </a:r>
          </a:p>
          <a:p>
            <a:endParaRPr lang="en-US" dirty="0"/>
          </a:p>
        </p:txBody>
      </p:sp>
      <p:sp>
        <p:nvSpPr>
          <p:cNvPr id="7" name="Picture Placeholder 6"/>
          <p:cNvSpPr>
            <a:spLocks noGrp="1"/>
          </p:cNvSpPr>
          <p:nvPr>
            <p:ph type="pic" sz="quarter" idx="11"/>
          </p:nvPr>
        </p:nvSpPr>
        <p:spPr>
          <a:xfrm>
            <a:off x="7890954" y="12736520"/>
            <a:ext cx="5934075" cy="3890962"/>
          </a:xfrm>
          <a:prstGeom prst="rect">
            <a:avLst/>
          </a:prstGeom>
        </p:spPr>
        <p:txBody>
          <a:bodyPr/>
          <a:lstStyle/>
          <a:p>
            <a:r>
              <a:rPr lang="en-US"/>
              <a:t>Click icon to add picture</a:t>
            </a:r>
          </a:p>
        </p:txBody>
      </p:sp>
      <p:sp>
        <p:nvSpPr>
          <p:cNvPr id="5" name="Title 1"/>
          <p:cNvSpPr>
            <a:spLocks noGrp="1"/>
          </p:cNvSpPr>
          <p:nvPr>
            <p:ph type="title" hasCustomPrompt="1"/>
          </p:nvPr>
        </p:nvSpPr>
        <p:spPr>
          <a:xfrm>
            <a:off x="4910669" y="3676529"/>
            <a:ext cx="6468533" cy="1089529"/>
          </a:xfrm>
          <a:prstGeom prst="rect">
            <a:avLst/>
          </a:prstGeom>
        </p:spPr>
        <p:txBody>
          <a:bodyPr/>
          <a:lstStyle>
            <a:lvl1pPr>
              <a:defRPr sz="3598" b="1">
                <a:solidFill>
                  <a:schemeClr val="tx1"/>
                </a:solidFill>
              </a:defRPr>
            </a:lvl1pPr>
          </a:lstStyle>
          <a:p>
            <a:r>
              <a:rPr lang="en-US" dirty="0"/>
              <a:t>Click to Edit Master Text Style</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4" name="Rectangle 3"/>
          <p:cNvSpPr/>
          <p:nvPr userDrawn="1"/>
        </p:nvSpPr>
        <p:spPr bwMode="auto">
          <a:xfrm>
            <a:off x="-29142" y="-109292"/>
            <a:ext cx="12188825" cy="6983491"/>
          </a:xfrm>
          <a:prstGeom prst="rect">
            <a:avLst/>
          </a:prstGeom>
          <a:solidFill>
            <a:schemeClr val="bg1"/>
          </a:solidFill>
          <a:ln w="12700" cap="flat" cmpd="sng" algn="ctr">
            <a:noFill/>
            <a:prstDash val="solid"/>
            <a:round/>
            <a:headEnd type="none" w="med" len="med"/>
            <a:tailEnd type="none" w="med" len="med"/>
          </a:ln>
          <a:effectLst/>
        </p:spPr>
        <p:txBody>
          <a:bodyPr vert="horz" wrap="none" lIns="91392" tIns="45696" rIns="91392" bIns="45696" numCol="1" rtlCol="0" anchor="ctr" anchorCtr="0" compatLnSpc="1">
            <a:prstTxWarp prst="textNoShape">
              <a:avLst/>
            </a:prstTxWarp>
            <a:noAutofit/>
          </a:bodyPr>
          <a:lstStyle/>
          <a:p>
            <a:pPr marL="0" marR="0" indent="0" algn="ctr" defTabSz="913852" rtl="0" eaLnBrk="1" fontAlgn="base" latinLnBrk="0" hangingPunct="1">
              <a:lnSpc>
                <a:spcPct val="100000"/>
              </a:lnSpc>
              <a:spcBef>
                <a:spcPct val="50000"/>
              </a:spcBef>
              <a:spcAft>
                <a:spcPct val="0"/>
              </a:spcAft>
              <a:buClrTx/>
              <a:buSzPct val="130000"/>
              <a:buFontTx/>
              <a:buNone/>
              <a:tabLst/>
            </a:pPr>
            <a:endParaRPr kumimoji="0" lang="en-US" sz="2398" b="0" i="1"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824216" y="1872352"/>
            <a:ext cx="6555592" cy="1200329"/>
          </a:xfrm>
          <a:prstGeom prst="rect">
            <a:avLst/>
          </a:prstGeom>
        </p:spPr>
        <p:txBody>
          <a:bodyPr anchor="t"/>
          <a:lstStyle>
            <a:lvl1pPr>
              <a:defRPr sz="3998" b="1">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stretch>
            <a:fillRect/>
          </a:stretch>
        </p:blipFill>
        <p:spPr>
          <a:xfrm>
            <a:off x="239711" y="255589"/>
            <a:ext cx="2500315" cy="83343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00551" y="3870649"/>
            <a:ext cx="7788275" cy="3003550"/>
          </a:xfrm>
          <a:prstGeom prst="rect">
            <a:avLst/>
          </a:prstGeom>
        </p:spPr>
      </p:pic>
    </p:spTree>
    <p:extLst/>
  </p:cSld>
  <p:clrMapOvr>
    <a:masterClrMapping/>
  </p:clrMapOvr>
  <p:extLst mod="1">
    <p:ext uri="{DCECCB84-F9BA-43D5-87BE-67443E8EF086}">
      <p15:sldGuideLst xmlns:p15="http://schemas.microsoft.com/office/powerpoint/2012/main">
        <p15:guide id="2" pos="573">
          <p15:clr>
            <a:srgbClr val="FBAE40"/>
          </p15:clr>
        </p15:guide>
        <p15:guide id="3" orient="horz" pos="116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Image Slide">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bwMode="auto">
          <a:xfrm>
            <a:off x="5513907" y="4"/>
            <a:ext cx="6674918" cy="5999747"/>
          </a:xfrm>
          <a:custGeom>
            <a:avLst/>
            <a:gdLst>
              <a:gd name="connsiteX0" fmla="*/ 0 w 5279255"/>
              <a:gd name="connsiteY0" fmla="*/ 0 h 2741291"/>
              <a:gd name="connsiteX1" fmla="*/ 5279255 w 5279255"/>
              <a:gd name="connsiteY1" fmla="*/ 0 h 2741291"/>
              <a:gd name="connsiteX2" fmla="*/ 5279255 w 5279255"/>
              <a:gd name="connsiteY2" fmla="*/ 2741291 h 2741291"/>
              <a:gd name="connsiteX3" fmla="*/ 1534424 w 5279255"/>
              <a:gd name="connsiteY3" fmla="*/ 2741291 h 2741291"/>
              <a:gd name="connsiteX4" fmla="*/ 0 w 5279255"/>
              <a:gd name="connsiteY4" fmla="*/ 1206867 h 2741291"/>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896967 w 5304753"/>
              <a:gd name="connsiteY3" fmla="*/ 2826956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896967 w 5304753"/>
              <a:gd name="connsiteY3" fmla="*/ 2826956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896967 w 5304753"/>
              <a:gd name="connsiteY3" fmla="*/ 2826956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037208 w 5304753"/>
              <a:gd name="connsiteY3" fmla="*/ 3032553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037208 w 5304753"/>
              <a:gd name="connsiteY3" fmla="*/ 3032553 h 6407767"/>
              <a:gd name="connsiteX4" fmla="*/ 0 w 5304753"/>
              <a:gd name="connsiteY4" fmla="*/ 1206867 h 6407767"/>
              <a:gd name="connsiteX5" fmla="*/ 0 w 5304753"/>
              <a:gd name="connsiteY5" fmla="*/ 0 h 6407767"/>
              <a:gd name="connsiteX0" fmla="*/ 0 w 5304754"/>
              <a:gd name="connsiteY0" fmla="*/ 0 h 6407767"/>
              <a:gd name="connsiteX1" fmla="*/ 5304754 w 5304754"/>
              <a:gd name="connsiteY1" fmla="*/ 0 h 6407767"/>
              <a:gd name="connsiteX2" fmla="*/ 5304753 w 5304754"/>
              <a:gd name="connsiteY2" fmla="*/ 6407767 h 6407767"/>
              <a:gd name="connsiteX3" fmla="*/ 1037208 w 5304754"/>
              <a:gd name="connsiteY3" fmla="*/ 3032553 h 6407767"/>
              <a:gd name="connsiteX4" fmla="*/ 0 w 5304754"/>
              <a:gd name="connsiteY4" fmla="*/ 1206867 h 6407767"/>
              <a:gd name="connsiteX5" fmla="*/ 0 w 5304754"/>
              <a:gd name="connsiteY5" fmla="*/ 0 h 640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54" h="6407767">
                <a:moveTo>
                  <a:pt x="0" y="0"/>
                </a:moveTo>
                <a:lnTo>
                  <a:pt x="5304754" y="0"/>
                </a:lnTo>
                <a:cubicBezTo>
                  <a:pt x="5304754" y="2135922"/>
                  <a:pt x="5304753" y="4271845"/>
                  <a:pt x="5304753" y="6407767"/>
                </a:cubicBezTo>
                <a:cubicBezTo>
                  <a:pt x="3266598" y="4848658"/>
                  <a:pt x="2718956" y="4488862"/>
                  <a:pt x="1037208" y="3032553"/>
                </a:cubicBezTo>
                <a:cubicBezTo>
                  <a:pt x="266264" y="2398629"/>
                  <a:pt x="0" y="2054306"/>
                  <a:pt x="0" y="1206867"/>
                </a:cubicBezTo>
                <a:lnTo>
                  <a:pt x="0" y="0"/>
                </a:lnTo>
                <a:close/>
              </a:path>
            </a:pathLst>
          </a:custGeom>
          <a:gradFill>
            <a:gsLst>
              <a:gs pos="0">
                <a:srgbClr val="11A2D1">
                  <a:lumMod val="100000"/>
                </a:srgbClr>
              </a:gs>
              <a:gs pos="68000">
                <a:srgbClr val="5CE500">
                  <a:alpha val="55000"/>
                </a:srgbClr>
              </a:gs>
            </a:gsLst>
            <a:lin ang="4200000" scaled="0"/>
          </a:gradFill>
          <a:ln w="9525">
            <a:noFill/>
            <a:miter lim="800000"/>
            <a:headEnd/>
            <a:tailEnd/>
          </a:ln>
        </p:spPr>
        <p:txBody>
          <a:bodyPr wrap="square">
            <a:noAutofit/>
          </a:bodyPr>
          <a:lstStyle>
            <a:lvl1pPr algn="r">
              <a:defRPr baseline="0"/>
            </a:lvl1pPr>
          </a:lstStyle>
          <a:p>
            <a:r>
              <a:rPr lang="en-US" dirty="0"/>
              <a:t>Click icon to add picture</a:t>
            </a:r>
          </a:p>
        </p:txBody>
      </p:sp>
      <p:sp>
        <p:nvSpPr>
          <p:cNvPr id="7" name="Picture Placeholder 6"/>
          <p:cNvSpPr>
            <a:spLocks noGrp="1"/>
          </p:cNvSpPr>
          <p:nvPr>
            <p:ph type="pic" sz="quarter" idx="11"/>
          </p:nvPr>
        </p:nvSpPr>
        <p:spPr>
          <a:xfrm>
            <a:off x="7890954" y="12736520"/>
            <a:ext cx="5934075" cy="3890962"/>
          </a:xfrm>
          <a:prstGeom prst="rect">
            <a:avLst/>
          </a:prstGeom>
        </p:spPr>
        <p:txBody>
          <a:bodyPr/>
          <a:lstStyle/>
          <a:p>
            <a:r>
              <a:rPr lang="en-US"/>
              <a:t>Click icon to add picture</a:t>
            </a:r>
          </a:p>
        </p:txBody>
      </p:sp>
      <p:sp>
        <p:nvSpPr>
          <p:cNvPr id="8" name="Text Placeholder 2"/>
          <p:cNvSpPr>
            <a:spLocks noGrp="1"/>
          </p:cNvSpPr>
          <p:nvPr>
            <p:ph type="body" sz="quarter" idx="13" hasCustomPrompt="1"/>
          </p:nvPr>
        </p:nvSpPr>
        <p:spPr>
          <a:xfrm>
            <a:off x="557213" y="1193800"/>
            <a:ext cx="4598987" cy="5194300"/>
          </a:xfrm>
        </p:spPr>
        <p:txBody>
          <a:bodyPr anchor="ctr">
            <a:noAutofit/>
          </a:bodyPr>
          <a:lstStyle>
            <a:lvl1pPr marL="0" indent="0" algn="l">
              <a:buNone/>
              <a:defRPr sz="3600" b="1"/>
            </a:lvl1pPr>
          </a:lstStyle>
          <a:p>
            <a:pPr lvl="0"/>
            <a:r>
              <a:rPr lang="en-US" dirty="0"/>
              <a:t>Click to Edit Master Text Styles</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Image Slide-Dark Tex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7890954" y="12736520"/>
            <a:ext cx="5934075" cy="3890962"/>
          </a:xfrm>
          <a:prstGeom prst="rect">
            <a:avLst/>
          </a:prstGeom>
        </p:spPr>
        <p:txBody>
          <a:bodyPr/>
          <a:lstStyle/>
          <a:p>
            <a:r>
              <a:rPr lang="en-US"/>
              <a:t>Click icon to add picture</a:t>
            </a:r>
          </a:p>
        </p:txBody>
      </p:sp>
      <p:sp>
        <p:nvSpPr>
          <p:cNvPr id="4" name="Picture Placeholder 4"/>
          <p:cNvSpPr>
            <a:spLocks noGrp="1"/>
          </p:cNvSpPr>
          <p:nvPr>
            <p:ph type="pic" sz="quarter" idx="10" hasCustomPrompt="1"/>
          </p:nvPr>
        </p:nvSpPr>
        <p:spPr>
          <a:xfrm>
            <a:off x="0" y="0"/>
            <a:ext cx="12192000" cy="6858000"/>
          </a:xfrm>
          <a:prstGeom prst="rect">
            <a:avLst/>
          </a:prstGeom>
          <a:gradFill>
            <a:gsLst>
              <a:gs pos="0">
                <a:srgbClr val="11A2D1">
                  <a:lumMod val="100000"/>
                </a:srgbClr>
              </a:gs>
              <a:gs pos="68000">
                <a:srgbClr val="5CE500">
                  <a:alpha val="55000"/>
                </a:srgbClr>
              </a:gs>
            </a:gsLst>
            <a:lin ang="4200000" scaled="0"/>
          </a:gradFill>
          <a:ln w="9525">
            <a:noFill/>
            <a:miter lim="800000"/>
            <a:headEnd/>
            <a:tailEnd/>
          </a:ln>
        </p:spPr>
        <p:txBody>
          <a:bodyPr vert="horz" wrap="square" lIns="91440" tIns="45720" rIns="91440" bIns="45720" numCol="1" anchor="t" anchorCtr="0" compatLnSpc="1">
            <a:prstTxWarp prst="textNoShape">
              <a:avLst/>
            </a:prstTxWarp>
          </a:bodyPr>
          <a:lstStyle>
            <a:lvl1pPr algn="r">
              <a:defRPr lang="en-US" noProof="0" dirty="0"/>
            </a:lvl1pPr>
          </a:lstStyle>
          <a:p>
            <a:pPr lvl="0"/>
            <a:r>
              <a:rPr lang="en-US" noProof="0" dirty="0"/>
              <a:t>Click icon to add picture</a:t>
            </a:r>
          </a:p>
        </p:txBody>
      </p:sp>
      <p:sp>
        <p:nvSpPr>
          <p:cNvPr id="5" name="Title 1"/>
          <p:cNvSpPr>
            <a:spLocks noGrp="1"/>
          </p:cNvSpPr>
          <p:nvPr>
            <p:ph type="title" hasCustomPrompt="1"/>
          </p:nvPr>
        </p:nvSpPr>
        <p:spPr>
          <a:xfrm>
            <a:off x="557815" y="488362"/>
            <a:ext cx="10948387" cy="590931"/>
          </a:xfrm>
          <a:prstGeom prst="rect">
            <a:avLst/>
          </a:prstGeom>
        </p:spPr>
        <p:txBody>
          <a:bodyPr/>
          <a:lstStyle>
            <a:lvl1pPr>
              <a:defRPr sz="3598" b="1" baseline="0">
                <a:solidFill>
                  <a:schemeClr val="tx1"/>
                </a:solidFill>
              </a:defRPr>
            </a:lvl1pPr>
          </a:lstStyle>
          <a:p>
            <a:r>
              <a:rPr lang="en-US" dirty="0"/>
              <a:t>Use This Layout for Full Page Picture Slide /</a:t>
            </a:r>
            <a:br>
              <a:rPr lang="en-US" dirty="0"/>
            </a:br>
            <a:r>
              <a:rPr lang="en-US" dirty="0"/>
              <a:t>Dark Text on Light Background</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Slide-Light Text">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0" y="0"/>
            <a:ext cx="12192000" cy="6858000"/>
          </a:xfrm>
          <a:prstGeom prst="rect">
            <a:avLst/>
          </a:prstGeom>
          <a:gradFill>
            <a:gsLst>
              <a:gs pos="0">
                <a:srgbClr val="11A2D1">
                  <a:lumMod val="100000"/>
                </a:srgbClr>
              </a:gs>
              <a:gs pos="68000">
                <a:srgbClr val="5CE500">
                  <a:alpha val="55000"/>
                </a:srgbClr>
              </a:gs>
            </a:gsLst>
            <a:lin ang="4200000" scaled="0"/>
          </a:gradFill>
          <a:ln w="9525">
            <a:noFill/>
            <a:miter lim="800000"/>
            <a:headEnd/>
            <a:tailEnd/>
          </a:ln>
        </p:spPr>
        <p:txBody>
          <a:bodyPr vert="horz" wrap="square" lIns="91440" tIns="45720" rIns="91440" bIns="45720" numCol="1" anchor="t" anchorCtr="0" compatLnSpc="1">
            <a:prstTxWarp prst="textNoShape">
              <a:avLst/>
            </a:prstTxWarp>
          </a:bodyPr>
          <a:lstStyle>
            <a:lvl1pPr algn="r">
              <a:defRPr lang="en-US" noProof="0" dirty="0">
                <a:solidFill>
                  <a:schemeClr val="bg1"/>
                </a:solidFill>
              </a:defRPr>
            </a:lvl1pPr>
          </a:lstStyle>
          <a:p>
            <a:pPr lvl="0"/>
            <a:r>
              <a:rPr lang="en-US" noProof="0"/>
              <a:t>Click icon to add picture</a:t>
            </a:r>
            <a:endParaRPr lang="en-US" noProof="0" dirty="0"/>
          </a:p>
        </p:txBody>
      </p:sp>
      <p:sp>
        <p:nvSpPr>
          <p:cNvPr id="7" name="Picture Placeholder 6"/>
          <p:cNvSpPr>
            <a:spLocks noGrp="1"/>
          </p:cNvSpPr>
          <p:nvPr>
            <p:ph type="pic" sz="quarter" idx="11"/>
          </p:nvPr>
        </p:nvSpPr>
        <p:spPr>
          <a:xfrm>
            <a:off x="7890954" y="12736520"/>
            <a:ext cx="5934075" cy="3890962"/>
          </a:xfrm>
          <a:prstGeom prst="rect">
            <a:avLst/>
          </a:prstGeom>
        </p:spPr>
        <p:txBody>
          <a:bodyPr/>
          <a:lstStyle/>
          <a:p>
            <a:r>
              <a:rPr lang="en-US"/>
              <a:t>Click icon to add picture</a:t>
            </a:r>
          </a:p>
        </p:txBody>
      </p:sp>
      <p:sp>
        <p:nvSpPr>
          <p:cNvPr id="5" name="Title 1"/>
          <p:cNvSpPr>
            <a:spLocks noGrp="1"/>
          </p:cNvSpPr>
          <p:nvPr>
            <p:ph type="title" hasCustomPrompt="1"/>
          </p:nvPr>
        </p:nvSpPr>
        <p:spPr>
          <a:xfrm>
            <a:off x="557815" y="488362"/>
            <a:ext cx="10948387" cy="590931"/>
          </a:xfrm>
          <a:prstGeom prst="rect">
            <a:avLst/>
          </a:prstGeom>
        </p:spPr>
        <p:txBody>
          <a:bodyPr/>
          <a:lstStyle>
            <a:lvl1pPr>
              <a:defRPr sz="3598" b="1" baseline="0">
                <a:solidFill>
                  <a:schemeClr val="bg1"/>
                </a:solidFill>
              </a:defRPr>
            </a:lvl1pPr>
          </a:lstStyle>
          <a:p>
            <a:r>
              <a:rPr lang="en-US" dirty="0"/>
              <a:t>Use This Layout for Full Page Picture Slide / Light Text on Dark Background</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Image Slide">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hasCustomPrompt="1"/>
          </p:nvPr>
        </p:nvSpPr>
        <p:spPr bwMode="auto">
          <a:xfrm>
            <a:off x="5823616" y="627814"/>
            <a:ext cx="6383257" cy="6248232"/>
          </a:xfrm>
          <a:custGeom>
            <a:avLst/>
            <a:gdLst>
              <a:gd name="connsiteX0" fmla="*/ 0 w 7343775"/>
              <a:gd name="connsiteY0" fmla="*/ 0 h 5349875"/>
              <a:gd name="connsiteX1" fmla="*/ 7343775 w 7343775"/>
              <a:gd name="connsiteY1" fmla="*/ 0 h 5349875"/>
              <a:gd name="connsiteX2" fmla="*/ 7343775 w 7343775"/>
              <a:gd name="connsiteY2" fmla="*/ 5349875 h 5349875"/>
              <a:gd name="connsiteX3" fmla="*/ 0 w 7343775"/>
              <a:gd name="connsiteY3" fmla="*/ 5349875 h 5349875"/>
              <a:gd name="connsiteX4" fmla="*/ 0 w 7343775"/>
              <a:gd name="connsiteY4" fmla="*/ 0 h 5349875"/>
              <a:gd name="connsiteX0" fmla="*/ 0 w 7375860"/>
              <a:gd name="connsiteY0" fmla="*/ 3384884 h 5349875"/>
              <a:gd name="connsiteX1" fmla="*/ 7375860 w 7375860"/>
              <a:gd name="connsiteY1" fmla="*/ 0 h 5349875"/>
              <a:gd name="connsiteX2" fmla="*/ 7375860 w 7375860"/>
              <a:gd name="connsiteY2" fmla="*/ 5349875 h 5349875"/>
              <a:gd name="connsiteX3" fmla="*/ 32085 w 7375860"/>
              <a:gd name="connsiteY3" fmla="*/ 5349875 h 5349875"/>
              <a:gd name="connsiteX4" fmla="*/ 0 w 7375860"/>
              <a:gd name="connsiteY4" fmla="*/ 3384884 h 5349875"/>
              <a:gd name="connsiteX0" fmla="*/ 0 w 7391902"/>
              <a:gd name="connsiteY0" fmla="*/ 4251157 h 6216148"/>
              <a:gd name="connsiteX1" fmla="*/ 7391902 w 7391902"/>
              <a:gd name="connsiteY1" fmla="*/ 0 h 6216148"/>
              <a:gd name="connsiteX2" fmla="*/ 7375860 w 7391902"/>
              <a:gd name="connsiteY2" fmla="*/ 6216148 h 6216148"/>
              <a:gd name="connsiteX3" fmla="*/ 32085 w 7391902"/>
              <a:gd name="connsiteY3" fmla="*/ 6216148 h 6216148"/>
              <a:gd name="connsiteX4" fmla="*/ 0 w 7391902"/>
              <a:gd name="connsiteY4" fmla="*/ 4251157 h 6216148"/>
              <a:gd name="connsiteX0" fmla="*/ 0 w 7359817"/>
              <a:gd name="connsiteY0" fmla="*/ 4251157 h 6216148"/>
              <a:gd name="connsiteX1" fmla="*/ 7359817 w 7359817"/>
              <a:gd name="connsiteY1" fmla="*/ 0 h 6216148"/>
              <a:gd name="connsiteX2" fmla="*/ 7343775 w 7359817"/>
              <a:gd name="connsiteY2" fmla="*/ 6216148 h 6216148"/>
              <a:gd name="connsiteX3" fmla="*/ 0 w 7359817"/>
              <a:gd name="connsiteY3" fmla="*/ 6216148 h 6216148"/>
              <a:gd name="connsiteX4" fmla="*/ 0 w 7359817"/>
              <a:gd name="connsiteY4" fmla="*/ 4251157 h 6216148"/>
              <a:gd name="connsiteX0" fmla="*/ 994610 w 7359817"/>
              <a:gd name="connsiteY0" fmla="*/ 3705726 h 6216148"/>
              <a:gd name="connsiteX1" fmla="*/ 7359817 w 7359817"/>
              <a:gd name="connsiteY1" fmla="*/ 0 h 6216148"/>
              <a:gd name="connsiteX2" fmla="*/ 7343775 w 7359817"/>
              <a:gd name="connsiteY2" fmla="*/ 6216148 h 6216148"/>
              <a:gd name="connsiteX3" fmla="*/ 0 w 7359817"/>
              <a:gd name="connsiteY3" fmla="*/ 6216148 h 6216148"/>
              <a:gd name="connsiteX4" fmla="*/ 994610 w 7359817"/>
              <a:gd name="connsiteY4" fmla="*/ 3705726 h 6216148"/>
              <a:gd name="connsiteX0" fmla="*/ 16042 w 6381249"/>
              <a:gd name="connsiteY0" fmla="*/ 3705726 h 6248232"/>
              <a:gd name="connsiteX1" fmla="*/ 6381249 w 6381249"/>
              <a:gd name="connsiteY1" fmla="*/ 0 h 6248232"/>
              <a:gd name="connsiteX2" fmla="*/ 6365207 w 6381249"/>
              <a:gd name="connsiteY2" fmla="*/ 6216148 h 6248232"/>
              <a:gd name="connsiteX3" fmla="*/ 0 w 6381249"/>
              <a:gd name="connsiteY3" fmla="*/ 6248232 h 6248232"/>
              <a:gd name="connsiteX4" fmla="*/ 16042 w 6381249"/>
              <a:gd name="connsiteY4" fmla="*/ 3705726 h 6248232"/>
              <a:gd name="connsiteX0" fmla="*/ 16042 w 6381249"/>
              <a:gd name="connsiteY0" fmla="*/ 3593432 h 6248232"/>
              <a:gd name="connsiteX1" fmla="*/ 6381249 w 6381249"/>
              <a:gd name="connsiteY1" fmla="*/ 0 h 6248232"/>
              <a:gd name="connsiteX2" fmla="*/ 6365207 w 6381249"/>
              <a:gd name="connsiteY2" fmla="*/ 6216148 h 6248232"/>
              <a:gd name="connsiteX3" fmla="*/ 0 w 6381249"/>
              <a:gd name="connsiteY3" fmla="*/ 6248232 h 6248232"/>
              <a:gd name="connsiteX4" fmla="*/ 16042 w 6381249"/>
              <a:gd name="connsiteY4" fmla="*/ 3593432 h 6248232"/>
              <a:gd name="connsiteX0" fmla="*/ 627 w 6401929"/>
              <a:gd name="connsiteY0" fmla="*/ 3599448 h 6248232"/>
              <a:gd name="connsiteX1" fmla="*/ 6401929 w 6401929"/>
              <a:gd name="connsiteY1" fmla="*/ 0 h 6248232"/>
              <a:gd name="connsiteX2" fmla="*/ 6385887 w 6401929"/>
              <a:gd name="connsiteY2" fmla="*/ 6216148 h 6248232"/>
              <a:gd name="connsiteX3" fmla="*/ 20680 w 6401929"/>
              <a:gd name="connsiteY3" fmla="*/ 6248232 h 6248232"/>
              <a:gd name="connsiteX4" fmla="*/ 627 w 6401929"/>
              <a:gd name="connsiteY4" fmla="*/ 3599448 h 6248232"/>
              <a:gd name="connsiteX0" fmla="*/ 4010 w 6381249"/>
              <a:gd name="connsiteY0" fmla="*/ 3605464 h 6248232"/>
              <a:gd name="connsiteX1" fmla="*/ 6381249 w 6381249"/>
              <a:gd name="connsiteY1" fmla="*/ 0 h 6248232"/>
              <a:gd name="connsiteX2" fmla="*/ 6365207 w 6381249"/>
              <a:gd name="connsiteY2" fmla="*/ 6216148 h 6248232"/>
              <a:gd name="connsiteX3" fmla="*/ 0 w 6381249"/>
              <a:gd name="connsiteY3" fmla="*/ 6248232 h 6248232"/>
              <a:gd name="connsiteX4" fmla="*/ 4010 w 6381249"/>
              <a:gd name="connsiteY4" fmla="*/ 3605464 h 6248232"/>
              <a:gd name="connsiteX0" fmla="*/ 4010 w 6381249"/>
              <a:gd name="connsiteY0" fmla="*/ 3605464 h 6248232"/>
              <a:gd name="connsiteX1" fmla="*/ 6381249 w 6381249"/>
              <a:gd name="connsiteY1" fmla="*/ 0 h 6248232"/>
              <a:gd name="connsiteX2" fmla="*/ 6365207 w 6381249"/>
              <a:gd name="connsiteY2" fmla="*/ 6216148 h 6248232"/>
              <a:gd name="connsiteX3" fmla="*/ 0 w 6381249"/>
              <a:gd name="connsiteY3" fmla="*/ 6248232 h 6248232"/>
              <a:gd name="connsiteX4" fmla="*/ 4010 w 6381249"/>
              <a:gd name="connsiteY4" fmla="*/ 3605464 h 6248232"/>
              <a:gd name="connsiteX0" fmla="*/ 0 w 6395286"/>
              <a:gd name="connsiteY0" fmla="*/ 3611480 h 6248232"/>
              <a:gd name="connsiteX1" fmla="*/ 6395286 w 6395286"/>
              <a:gd name="connsiteY1" fmla="*/ 0 h 6248232"/>
              <a:gd name="connsiteX2" fmla="*/ 6379244 w 6395286"/>
              <a:gd name="connsiteY2" fmla="*/ 6216148 h 6248232"/>
              <a:gd name="connsiteX3" fmla="*/ 14037 w 6395286"/>
              <a:gd name="connsiteY3" fmla="*/ 6248232 h 6248232"/>
              <a:gd name="connsiteX4" fmla="*/ 0 w 6395286"/>
              <a:gd name="connsiteY4" fmla="*/ 3611480 h 6248232"/>
              <a:gd name="connsiteX0" fmla="*/ 10026 w 6381249"/>
              <a:gd name="connsiteY0" fmla="*/ 3611480 h 6248232"/>
              <a:gd name="connsiteX1" fmla="*/ 6381249 w 6381249"/>
              <a:gd name="connsiteY1" fmla="*/ 0 h 6248232"/>
              <a:gd name="connsiteX2" fmla="*/ 6365207 w 6381249"/>
              <a:gd name="connsiteY2" fmla="*/ 6216148 h 6248232"/>
              <a:gd name="connsiteX3" fmla="*/ 0 w 6381249"/>
              <a:gd name="connsiteY3" fmla="*/ 6248232 h 6248232"/>
              <a:gd name="connsiteX4" fmla="*/ 10026 w 6381249"/>
              <a:gd name="connsiteY4" fmla="*/ 3611480 h 6248232"/>
              <a:gd name="connsiteX0" fmla="*/ 0 w 6389271"/>
              <a:gd name="connsiteY0" fmla="*/ 3623512 h 6248232"/>
              <a:gd name="connsiteX1" fmla="*/ 6389271 w 6389271"/>
              <a:gd name="connsiteY1" fmla="*/ 0 h 6248232"/>
              <a:gd name="connsiteX2" fmla="*/ 6373229 w 6389271"/>
              <a:gd name="connsiteY2" fmla="*/ 6216148 h 6248232"/>
              <a:gd name="connsiteX3" fmla="*/ 8022 w 6389271"/>
              <a:gd name="connsiteY3" fmla="*/ 6248232 h 6248232"/>
              <a:gd name="connsiteX4" fmla="*/ 0 w 6389271"/>
              <a:gd name="connsiteY4" fmla="*/ 3623512 h 6248232"/>
              <a:gd name="connsiteX0" fmla="*/ 1 w 6383257"/>
              <a:gd name="connsiteY0" fmla="*/ 3629528 h 6248232"/>
              <a:gd name="connsiteX1" fmla="*/ 6383257 w 6383257"/>
              <a:gd name="connsiteY1" fmla="*/ 0 h 6248232"/>
              <a:gd name="connsiteX2" fmla="*/ 6367215 w 6383257"/>
              <a:gd name="connsiteY2" fmla="*/ 6216148 h 6248232"/>
              <a:gd name="connsiteX3" fmla="*/ 2008 w 6383257"/>
              <a:gd name="connsiteY3" fmla="*/ 6248232 h 6248232"/>
              <a:gd name="connsiteX4" fmla="*/ 1 w 6383257"/>
              <a:gd name="connsiteY4" fmla="*/ 3629528 h 6248232"/>
              <a:gd name="connsiteX0" fmla="*/ 1 w 6383257"/>
              <a:gd name="connsiteY0" fmla="*/ 3629528 h 6248232"/>
              <a:gd name="connsiteX1" fmla="*/ 6383257 w 6383257"/>
              <a:gd name="connsiteY1" fmla="*/ 0 h 6248232"/>
              <a:gd name="connsiteX2" fmla="*/ 6379247 w 6383257"/>
              <a:gd name="connsiteY2" fmla="*/ 6228179 h 6248232"/>
              <a:gd name="connsiteX3" fmla="*/ 2008 w 6383257"/>
              <a:gd name="connsiteY3" fmla="*/ 6248232 h 6248232"/>
              <a:gd name="connsiteX4" fmla="*/ 1 w 6383257"/>
              <a:gd name="connsiteY4" fmla="*/ 3629528 h 6248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257" h="6248232">
                <a:moveTo>
                  <a:pt x="1" y="3629528"/>
                </a:moveTo>
                <a:cubicBezTo>
                  <a:pt x="-668" y="3646963"/>
                  <a:pt x="4257511" y="1201821"/>
                  <a:pt x="6383257" y="0"/>
                </a:cubicBezTo>
                <a:cubicBezTo>
                  <a:pt x="6377910" y="2072049"/>
                  <a:pt x="6384594" y="4156130"/>
                  <a:pt x="6379247" y="6228179"/>
                </a:cubicBezTo>
                <a:lnTo>
                  <a:pt x="2008" y="6248232"/>
                </a:lnTo>
                <a:cubicBezTo>
                  <a:pt x="7355" y="5363299"/>
                  <a:pt x="670" y="3612093"/>
                  <a:pt x="1" y="3629528"/>
                </a:cubicBezTo>
                <a:close/>
              </a:path>
            </a:pathLst>
          </a:custGeom>
          <a:gradFill>
            <a:gsLst>
              <a:gs pos="0">
                <a:srgbClr val="11A2D1">
                  <a:lumMod val="100000"/>
                </a:srgbClr>
              </a:gs>
              <a:gs pos="68000">
                <a:srgbClr val="5CE500">
                  <a:alpha val="55000"/>
                </a:srgbClr>
              </a:gs>
            </a:gsLst>
            <a:lin ang="4200000" scaled="0"/>
          </a:gradFill>
          <a:ln w="9525">
            <a:noFill/>
            <a:miter lim="800000"/>
            <a:headEnd/>
            <a:tailEnd/>
          </a:ln>
        </p:spPr>
        <p:txBody>
          <a:bodyPr/>
          <a:lstStyle>
            <a:lvl1pPr algn="r">
              <a:defRPr/>
            </a:lvl1pPr>
          </a:lstStyle>
          <a:p>
            <a:r>
              <a:rPr lang="en-US" dirty="0"/>
              <a:t>Click icon to add picture</a:t>
            </a:r>
          </a:p>
        </p:txBody>
      </p:sp>
      <p:sp>
        <p:nvSpPr>
          <p:cNvPr id="7" name="Picture Placeholder 6"/>
          <p:cNvSpPr>
            <a:spLocks noGrp="1"/>
          </p:cNvSpPr>
          <p:nvPr>
            <p:ph type="pic" sz="quarter" idx="11"/>
          </p:nvPr>
        </p:nvSpPr>
        <p:spPr>
          <a:xfrm>
            <a:off x="7890954" y="12736520"/>
            <a:ext cx="5934075" cy="3890962"/>
          </a:xfrm>
          <a:prstGeom prst="rect">
            <a:avLst/>
          </a:prstGeom>
        </p:spPr>
        <p:txBody>
          <a:bodyPr/>
          <a:lstStyle/>
          <a:p>
            <a:r>
              <a:rPr lang="en-US"/>
              <a:t>Click icon to add picture</a:t>
            </a:r>
          </a:p>
        </p:txBody>
      </p:sp>
      <p:sp>
        <p:nvSpPr>
          <p:cNvPr id="5" name="Title 1"/>
          <p:cNvSpPr>
            <a:spLocks noGrp="1"/>
          </p:cNvSpPr>
          <p:nvPr>
            <p:ph type="title"/>
          </p:nvPr>
        </p:nvSpPr>
        <p:spPr>
          <a:xfrm>
            <a:off x="557815" y="488362"/>
            <a:ext cx="10948387" cy="590931"/>
          </a:xfrm>
          <a:prstGeom prst="rect">
            <a:avLst/>
          </a:prstGeom>
        </p:spPr>
        <p:txBody>
          <a:bodyPr/>
          <a:lstStyle>
            <a:lvl1pPr>
              <a:defRPr sz="3598" b="1">
                <a:solidFill>
                  <a:schemeClr val="tx1"/>
                </a:solidFill>
              </a:defRPr>
            </a:lvl1pPr>
          </a:lstStyle>
          <a:p>
            <a:r>
              <a:rPr lang="en-US"/>
              <a:t>Click to edit Master title style</a:t>
            </a:r>
            <a:endParaRPr lang="en-US" dirty="0"/>
          </a:p>
        </p:txBody>
      </p:sp>
      <p:sp>
        <p:nvSpPr>
          <p:cNvPr id="9" name="Text Placeholder 2"/>
          <p:cNvSpPr>
            <a:spLocks noGrp="1"/>
          </p:cNvSpPr>
          <p:nvPr>
            <p:ph type="body" sz="quarter" idx="14" hasCustomPrompt="1"/>
          </p:nvPr>
        </p:nvSpPr>
        <p:spPr>
          <a:xfrm>
            <a:off x="557213" y="1168400"/>
            <a:ext cx="4598987" cy="5118100"/>
          </a:xfrm>
        </p:spPr>
        <p:txBody>
          <a:bodyPr anchor="ctr">
            <a:noAutofit/>
          </a:bodyPr>
          <a:lstStyle>
            <a:lvl1pPr marL="0" indent="0" algn="l">
              <a:buNone/>
              <a:defRPr sz="3600" b="1"/>
            </a:lvl1pPr>
            <a:lvl2pPr marL="456926" indent="0" algn="l">
              <a:buNone/>
              <a:defRPr/>
            </a:lvl2pPr>
            <a:lvl3pPr marL="913852" indent="0" algn="l">
              <a:buNone/>
              <a:defRPr/>
            </a:lvl3pPr>
            <a:lvl4pPr marL="1370778" indent="0" algn="l">
              <a:buNone/>
              <a:defRPr/>
            </a:lvl4pPr>
            <a:lvl5pPr marL="1827704" indent="0" algn="l">
              <a:buNone/>
              <a:defRPr/>
            </a:lvl5pPr>
          </a:lstStyle>
          <a:p>
            <a:pPr lvl="0"/>
            <a:r>
              <a:rPr lang="en-US" dirty="0"/>
              <a:t>Click to Edit Master Text Styles</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Image Slide">
    <p:spTree>
      <p:nvGrpSpPr>
        <p:cNvPr id="1" name=""/>
        <p:cNvGrpSpPr/>
        <p:nvPr/>
      </p:nvGrpSpPr>
      <p:grpSpPr>
        <a:xfrm>
          <a:off x="0" y="0"/>
          <a:ext cx="0" cy="0"/>
          <a:chOff x="0" y="0"/>
          <a:chExt cx="0" cy="0"/>
        </a:xfrm>
      </p:grpSpPr>
      <p:sp>
        <p:nvSpPr>
          <p:cNvPr id="9" name="Picture Placeholder 8"/>
          <p:cNvSpPr>
            <a:spLocks noGrp="1"/>
          </p:cNvSpPr>
          <p:nvPr>
            <p:ph type="pic" sz="quarter" idx="12" hasCustomPrompt="1"/>
          </p:nvPr>
        </p:nvSpPr>
        <p:spPr bwMode="auto">
          <a:xfrm>
            <a:off x="5513907" y="4"/>
            <a:ext cx="6674918" cy="5999747"/>
          </a:xfrm>
          <a:custGeom>
            <a:avLst/>
            <a:gdLst>
              <a:gd name="connsiteX0" fmla="*/ 0 w 5279255"/>
              <a:gd name="connsiteY0" fmla="*/ 0 h 2741291"/>
              <a:gd name="connsiteX1" fmla="*/ 5279255 w 5279255"/>
              <a:gd name="connsiteY1" fmla="*/ 0 h 2741291"/>
              <a:gd name="connsiteX2" fmla="*/ 5279255 w 5279255"/>
              <a:gd name="connsiteY2" fmla="*/ 2741291 h 2741291"/>
              <a:gd name="connsiteX3" fmla="*/ 1534424 w 5279255"/>
              <a:gd name="connsiteY3" fmla="*/ 2741291 h 2741291"/>
              <a:gd name="connsiteX4" fmla="*/ 0 w 5279255"/>
              <a:gd name="connsiteY4" fmla="*/ 1206867 h 2741291"/>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534424 w 5304753"/>
              <a:gd name="connsiteY3" fmla="*/ 2741291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896967 w 5304753"/>
              <a:gd name="connsiteY3" fmla="*/ 2826956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896967 w 5304753"/>
              <a:gd name="connsiteY3" fmla="*/ 2826956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896967 w 5304753"/>
              <a:gd name="connsiteY3" fmla="*/ 2826956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037208 w 5304753"/>
              <a:gd name="connsiteY3" fmla="*/ 3032553 h 6407767"/>
              <a:gd name="connsiteX4" fmla="*/ 0 w 5304753"/>
              <a:gd name="connsiteY4" fmla="*/ 1206867 h 6407767"/>
              <a:gd name="connsiteX5" fmla="*/ 0 w 5304753"/>
              <a:gd name="connsiteY5" fmla="*/ 0 h 6407767"/>
              <a:gd name="connsiteX0" fmla="*/ 0 w 5304753"/>
              <a:gd name="connsiteY0" fmla="*/ 0 h 6407767"/>
              <a:gd name="connsiteX1" fmla="*/ 5279255 w 5304753"/>
              <a:gd name="connsiteY1" fmla="*/ 0 h 6407767"/>
              <a:gd name="connsiteX2" fmla="*/ 5304753 w 5304753"/>
              <a:gd name="connsiteY2" fmla="*/ 6407767 h 6407767"/>
              <a:gd name="connsiteX3" fmla="*/ 1037208 w 5304753"/>
              <a:gd name="connsiteY3" fmla="*/ 3032553 h 6407767"/>
              <a:gd name="connsiteX4" fmla="*/ 0 w 5304753"/>
              <a:gd name="connsiteY4" fmla="*/ 1206867 h 6407767"/>
              <a:gd name="connsiteX5" fmla="*/ 0 w 5304753"/>
              <a:gd name="connsiteY5" fmla="*/ 0 h 6407767"/>
              <a:gd name="connsiteX0" fmla="*/ 0 w 5304754"/>
              <a:gd name="connsiteY0" fmla="*/ 0 h 6407767"/>
              <a:gd name="connsiteX1" fmla="*/ 5304754 w 5304754"/>
              <a:gd name="connsiteY1" fmla="*/ 0 h 6407767"/>
              <a:gd name="connsiteX2" fmla="*/ 5304753 w 5304754"/>
              <a:gd name="connsiteY2" fmla="*/ 6407767 h 6407767"/>
              <a:gd name="connsiteX3" fmla="*/ 1037208 w 5304754"/>
              <a:gd name="connsiteY3" fmla="*/ 3032553 h 6407767"/>
              <a:gd name="connsiteX4" fmla="*/ 0 w 5304754"/>
              <a:gd name="connsiteY4" fmla="*/ 1206867 h 6407767"/>
              <a:gd name="connsiteX5" fmla="*/ 0 w 5304754"/>
              <a:gd name="connsiteY5" fmla="*/ 0 h 640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4754" h="6407767">
                <a:moveTo>
                  <a:pt x="0" y="0"/>
                </a:moveTo>
                <a:lnTo>
                  <a:pt x="5304754" y="0"/>
                </a:lnTo>
                <a:cubicBezTo>
                  <a:pt x="5304754" y="2135922"/>
                  <a:pt x="5304753" y="4271845"/>
                  <a:pt x="5304753" y="6407767"/>
                </a:cubicBezTo>
                <a:cubicBezTo>
                  <a:pt x="3266598" y="4848658"/>
                  <a:pt x="2718956" y="4488862"/>
                  <a:pt x="1037208" y="3032553"/>
                </a:cubicBezTo>
                <a:cubicBezTo>
                  <a:pt x="266264" y="2398629"/>
                  <a:pt x="0" y="2054306"/>
                  <a:pt x="0" y="1206867"/>
                </a:cubicBezTo>
                <a:lnTo>
                  <a:pt x="0" y="0"/>
                </a:lnTo>
                <a:close/>
              </a:path>
            </a:pathLst>
          </a:custGeom>
          <a:gradFill>
            <a:gsLst>
              <a:gs pos="0">
                <a:srgbClr val="11A2D1">
                  <a:lumMod val="100000"/>
                </a:srgbClr>
              </a:gs>
              <a:gs pos="68000">
                <a:srgbClr val="5CE500">
                  <a:alpha val="55000"/>
                </a:srgbClr>
              </a:gs>
            </a:gsLst>
            <a:lin ang="4200000" scaled="0"/>
          </a:gradFill>
          <a:ln w="9525">
            <a:noFill/>
            <a:miter lim="800000"/>
            <a:headEnd/>
            <a:tailEnd/>
          </a:ln>
        </p:spPr>
        <p:txBody>
          <a:bodyPr wrap="square">
            <a:noAutofit/>
          </a:bodyPr>
          <a:lstStyle>
            <a:lvl1pPr algn="r">
              <a:defRPr baseline="0"/>
            </a:lvl1pPr>
          </a:lstStyle>
          <a:p>
            <a:r>
              <a:rPr lang="en-US" dirty="0"/>
              <a:t>Click icon to add picture</a:t>
            </a:r>
          </a:p>
        </p:txBody>
      </p:sp>
      <p:sp>
        <p:nvSpPr>
          <p:cNvPr id="7" name="Picture Placeholder 6"/>
          <p:cNvSpPr>
            <a:spLocks noGrp="1"/>
          </p:cNvSpPr>
          <p:nvPr>
            <p:ph type="pic" sz="quarter" idx="11"/>
          </p:nvPr>
        </p:nvSpPr>
        <p:spPr>
          <a:xfrm>
            <a:off x="7890954" y="12736520"/>
            <a:ext cx="5934075" cy="3890962"/>
          </a:xfrm>
          <a:prstGeom prst="rect">
            <a:avLst/>
          </a:prstGeom>
        </p:spPr>
        <p:txBody>
          <a:bodyPr/>
          <a:lstStyle/>
          <a:p>
            <a:r>
              <a:rPr lang="en-US"/>
              <a:t>Click icon to add picture</a:t>
            </a:r>
          </a:p>
        </p:txBody>
      </p:sp>
      <p:sp>
        <p:nvSpPr>
          <p:cNvPr id="8" name="Text Placeholder 2"/>
          <p:cNvSpPr>
            <a:spLocks noGrp="1"/>
          </p:cNvSpPr>
          <p:nvPr>
            <p:ph type="body" sz="quarter" idx="13" hasCustomPrompt="1"/>
          </p:nvPr>
        </p:nvSpPr>
        <p:spPr>
          <a:xfrm>
            <a:off x="557213" y="1193800"/>
            <a:ext cx="4598987" cy="5194300"/>
          </a:xfrm>
        </p:spPr>
        <p:txBody>
          <a:bodyPr anchor="ctr">
            <a:noAutofit/>
          </a:bodyPr>
          <a:lstStyle>
            <a:lvl1pPr marL="0" indent="0" algn="l">
              <a:buNone/>
              <a:defRPr sz="3600" b="1"/>
            </a:lvl1pPr>
          </a:lstStyle>
          <a:p>
            <a:pPr lvl="0"/>
            <a:r>
              <a:rPr lang="en-US" dirty="0"/>
              <a:t>Click to Edit Master Text Styles</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Closing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6122" y="2840458"/>
            <a:ext cx="771152" cy="96345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5343" y="2461461"/>
            <a:ext cx="981109" cy="1287217"/>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76122" y="3353747"/>
            <a:ext cx="315917" cy="364973"/>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74851" y="2813484"/>
            <a:ext cx="5029463" cy="1200893"/>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 fill="hold"/>
                                        <p:tgtEl>
                                          <p:spTgt spid="5"/>
                                        </p:tgtEl>
                                        <p:attrNameLst>
                                          <p:attrName>ppt_x</p:attrName>
                                        </p:attrNameLst>
                                      </p:cBhvr>
                                      <p:tavLst>
                                        <p:tav tm="0">
                                          <p:val>
                                            <p:strVal val="0-#ppt_w/2"/>
                                          </p:val>
                                        </p:tav>
                                        <p:tav tm="100000">
                                          <p:val>
                                            <p:strVal val="#ppt_x"/>
                                          </p:val>
                                        </p:tav>
                                      </p:tavLst>
                                    </p:anim>
                                    <p:anim calcmode="lin" valueType="num">
                                      <p:cBhvr additive="base">
                                        <p:cTn id="8" dur="3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90"/>
                                          </p:val>
                                        </p:tav>
                                        <p:tav tm="100000">
                                          <p:val>
                                            <p:fltVal val="0"/>
                                          </p:val>
                                        </p:tav>
                                      </p:tavLst>
                                    </p:anim>
                                    <p:animEffect transition="in" filter="fade">
                                      <p:cBhvr>
                                        <p:cTn id="15" dur="500"/>
                                        <p:tgtEl>
                                          <p:spTgt spid="3"/>
                                        </p:tgtEl>
                                      </p:cBhvr>
                                    </p:animEffect>
                                  </p:childTnLst>
                                </p:cTn>
                              </p:par>
                            </p:childTnLst>
                          </p:cTn>
                        </p:par>
                        <p:par>
                          <p:cTn id="16" fill="hold">
                            <p:stCondLst>
                              <p:cond delay="800"/>
                            </p:stCondLst>
                            <p:childTnLst>
                              <p:par>
                                <p:cTn id="17" presetID="3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cTn>
                              </p:par>
                            </p:childTnLst>
                          </p:cTn>
                        </p:par>
                        <p:par>
                          <p:cTn id="23" fill="hold">
                            <p:stCondLst>
                              <p:cond delay="13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7"/>
            <a:ext cx="9972675" cy="6929027"/>
          </a:xfrm>
          <a:prstGeom prst="rect">
            <a:avLst/>
          </a:prstGeom>
        </p:spPr>
      </p:pic>
      <p:pic>
        <p:nvPicPr>
          <p:cNvPr id="10" name="Picture 9"/>
          <p:cNvPicPr>
            <a:picLocks noChangeAspect="1"/>
          </p:cNvPicPr>
          <p:nvPr userDrawn="1"/>
        </p:nvPicPr>
        <p:blipFill>
          <a:blip r:embed="rId3"/>
          <a:stretch>
            <a:fillRect/>
          </a:stretch>
        </p:blipFill>
        <p:spPr>
          <a:xfrm>
            <a:off x="239711" y="255589"/>
            <a:ext cx="2500315" cy="833439"/>
          </a:xfrm>
          <a:prstGeom prst="rect">
            <a:avLst/>
          </a:prstGeom>
        </p:spPr>
      </p:pic>
      <p:sp>
        <p:nvSpPr>
          <p:cNvPr id="14" name="Title 1"/>
          <p:cNvSpPr>
            <a:spLocks noGrp="1"/>
          </p:cNvSpPr>
          <p:nvPr>
            <p:ph type="title" hasCustomPrompt="1"/>
          </p:nvPr>
        </p:nvSpPr>
        <p:spPr>
          <a:xfrm>
            <a:off x="795338" y="2828839"/>
            <a:ext cx="6555592" cy="1200329"/>
          </a:xfrm>
          <a:prstGeom prst="rect">
            <a:avLst/>
          </a:prstGeom>
        </p:spPr>
        <p:txBody>
          <a:bodyPr anchor="t"/>
          <a:lstStyle>
            <a:lvl1pPr>
              <a:defRPr sz="3998" b="1">
                <a:solidFill>
                  <a:schemeClr val="tx1"/>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9" orient="horz" pos="2160">
          <p15:clr>
            <a:srgbClr val="FBAE40"/>
          </p15:clr>
        </p15:guide>
        <p15:guide id="10" pos="57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dient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 y="893"/>
            <a:ext cx="12188825" cy="6856214"/>
          </a:xfrm>
          <a:prstGeom prst="rect">
            <a:avLst/>
          </a:prstGeom>
        </p:spPr>
      </p:pic>
      <p:sp>
        <p:nvSpPr>
          <p:cNvPr id="19" name="Text Placeholder 14"/>
          <p:cNvSpPr>
            <a:spLocks noGrp="1"/>
          </p:cNvSpPr>
          <p:nvPr>
            <p:ph type="body" sz="quarter" idx="10" hasCustomPrompt="1"/>
          </p:nvPr>
        </p:nvSpPr>
        <p:spPr>
          <a:xfrm>
            <a:off x="2312986" y="2886286"/>
            <a:ext cx="7562852" cy="568114"/>
          </a:xfrm>
        </p:spPr>
        <p:txBody>
          <a:bodyPr>
            <a:noAutofit/>
          </a:bodyPr>
          <a:lstStyle>
            <a:lvl1pPr marL="0" indent="0" algn="ctr">
              <a:buNone/>
              <a:defRPr sz="3600" b="1">
                <a:solidFill>
                  <a:schemeClr val="bg1"/>
                </a:solidFill>
              </a:defRPr>
            </a:lvl1pPr>
            <a:lvl2pPr marL="456926" indent="0" algn="ctr">
              <a:buNone/>
              <a:defRPr/>
            </a:lvl2pPr>
            <a:lvl3pPr marL="913852" indent="0" algn="ctr">
              <a:buNone/>
              <a:defRPr/>
            </a:lvl3pPr>
            <a:lvl4pPr marL="1370778" indent="0" algn="ctr">
              <a:buNone/>
              <a:defRPr/>
            </a:lvl4pPr>
            <a:lvl5pPr marL="1827704" indent="0" algn="ctr">
              <a:buNone/>
              <a:defRPr/>
            </a:lvl5pPr>
          </a:lstStyle>
          <a:p>
            <a:pPr lvl="0"/>
            <a:r>
              <a:rPr lang="en-US" dirty="0"/>
              <a:t>Click to Edit Master Title Style</a:t>
            </a:r>
          </a:p>
        </p:txBody>
      </p:sp>
      <p:sp>
        <p:nvSpPr>
          <p:cNvPr id="6" name="Rectangle 5"/>
          <p:cNvSpPr>
            <a:spLocks noChangeArrowheads="1"/>
          </p:cNvSpPr>
          <p:nvPr userDrawn="1"/>
        </p:nvSpPr>
        <p:spPr bwMode="black">
          <a:xfrm>
            <a:off x="4246150" y="6621282"/>
            <a:ext cx="3696525" cy="107722"/>
          </a:xfrm>
          <a:prstGeom prst="rect">
            <a:avLst/>
          </a:prstGeom>
          <a:noFill/>
          <a:ln w="9525">
            <a:noFill/>
            <a:miter lim="800000"/>
            <a:headEnd/>
            <a:tailEnd/>
          </a:ln>
          <a:effectLst/>
        </p:spPr>
        <p:txBody>
          <a:bodyPr wrap="none" lIns="0" tIns="0" rIns="0" bIns="0">
            <a:spAutoFit/>
          </a:bodyPr>
          <a:lstStyle/>
          <a:p>
            <a:pPr algn="l" eaLnBrk="0" hangingPunct="0">
              <a:buSzTx/>
              <a:defRPr/>
            </a:pPr>
            <a:r>
              <a:rPr lang="en-US" sz="700" i="0">
                <a:solidFill>
                  <a:schemeClr val="tx1">
                    <a:lumMod val="50000"/>
                    <a:lumOff val="50000"/>
                  </a:schemeClr>
                </a:solidFill>
                <a:latin typeface="+mj-lt"/>
              </a:rPr>
              <a:t>© 2018 </a:t>
            </a:r>
            <a:r>
              <a:rPr lang="en-US" sz="700" i="0" dirty="0">
                <a:solidFill>
                  <a:schemeClr val="tx1">
                    <a:lumMod val="50000"/>
                    <a:lumOff val="50000"/>
                  </a:schemeClr>
                </a:solidFill>
                <a:latin typeface="+mj-lt"/>
              </a:rPr>
              <a:t>Progress Software Corporation and/or its subsidiaries or affiliates. All rights reserved.</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dient Teal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893"/>
            <a:ext cx="12188825" cy="6856214"/>
          </a:xfrm>
          <a:prstGeom prst="rect">
            <a:avLst/>
          </a:prstGeom>
        </p:spPr>
      </p:pic>
      <p:sp>
        <p:nvSpPr>
          <p:cNvPr id="12" name="Text Placeholder 14"/>
          <p:cNvSpPr>
            <a:spLocks noGrp="1"/>
          </p:cNvSpPr>
          <p:nvPr>
            <p:ph type="body" sz="quarter" idx="10" hasCustomPrompt="1"/>
          </p:nvPr>
        </p:nvSpPr>
        <p:spPr>
          <a:xfrm>
            <a:off x="2312986" y="2886286"/>
            <a:ext cx="7562852" cy="568114"/>
          </a:xfrm>
        </p:spPr>
        <p:txBody>
          <a:bodyPr>
            <a:noAutofit/>
          </a:bodyPr>
          <a:lstStyle>
            <a:lvl1pPr marL="0" indent="0" algn="ctr">
              <a:buNone/>
              <a:defRPr sz="3600" b="1">
                <a:solidFill>
                  <a:schemeClr val="bg1"/>
                </a:solidFill>
              </a:defRPr>
            </a:lvl1pPr>
            <a:lvl2pPr marL="456926" indent="0" algn="ctr">
              <a:buNone/>
              <a:defRPr/>
            </a:lvl2pPr>
            <a:lvl3pPr marL="913852" indent="0" algn="ctr">
              <a:buNone/>
              <a:defRPr/>
            </a:lvl3pPr>
            <a:lvl4pPr marL="1370778" indent="0" algn="ctr">
              <a:buNone/>
              <a:defRPr/>
            </a:lvl4pPr>
            <a:lvl5pPr marL="1827704" indent="0" algn="ctr">
              <a:buNone/>
              <a:defRPr/>
            </a:lvl5pPr>
          </a:lstStyle>
          <a:p>
            <a:pPr lvl="0"/>
            <a:r>
              <a:rPr lang="en-US" dirty="0"/>
              <a:t>Click to Edit Master Title Style</a:t>
            </a:r>
          </a:p>
        </p:txBody>
      </p:sp>
      <p:sp>
        <p:nvSpPr>
          <p:cNvPr id="6" name="Rectangle 5"/>
          <p:cNvSpPr>
            <a:spLocks noChangeArrowheads="1"/>
          </p:cNvSpPr>
          <p:nvPr userDrawn="1"/>
        </p:nvSpPr>
        <p:spPr bwMode="black">
          <a:xfrm>
            <a:off x="4246150" y="6621282"/>
            <a:ext cx="3696525" cy="107722"/>
          </a:xfrm>
          <a:prstGeom prst="rect">
            <a:avLst/>
          </a:prstGeom>
          <a:noFill/>
          <a:ln w="9525">
            <a:noFill/>
            <a:miter lim="800000"/>
            <a:headEnd/>
            <a:tailEnd/>
          </a:ln>
          <a:effectLst/>
        </p:spPr>
        <p:txBody>
          <a:bodyPr wrap="none" lIns="0" tIns="0" rIns="0" bIns="0">
            <a:spAutoFit/>
          </a:bodyPr>
          <a:lstStyle/>
          <a:p>
            <a:pPr algn="l" eaLnBrk="0" hangingPunct="0">
              <a:buSzTx/>
              <a:defRPr/>
            </a:pPr>
            <a:r>
              <a:rPr lang="en-US" sz="700" i="0">
                <a:solidFill>
                  <a:schemeClr val="tx1">
                    <a:lumMod val="50000"/>
                    <a:lumOff val="50000"/>
                  </a:schemeClr>
                </a:solidFill>
                <a:latin typeface="+mj-lt"/>
              </a:rPr>
              <a:t>© 2018 </a:t>
            </a:r>
            <a:r>
              <a:rPr lang="en-US" sz="700" i="0" dirty="0">
                <a:solidFill>
                  <a:schemeClr val="tx1">
                    <a:lumMod val="50000"/>
                    <a:lumOff val="50000"/>
                  </a:schemeClr>
                </a:solidFill>
                <a:latin typeface="+mj-lt"/>
              </a:rPr>
              <a:t>Progress Software Corporation and/or its subsidiaries or affiliates. All rights reserved.</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dient Gray">
    <p:spTree>
      <p:nvGrpSpPr>
        <p:cNvPr id="1" name=""/>
        <p:cNvGrpSpPr/>
        <p:nvPr/>
      </p:nvGrpSpPr>
      <p:grpSpPr>
        <a:xfrm>
          <a:off x="0" y="0"/>
          <a:ext cx="0" cy="0"/>
          <a:chOff x="0" y="0"/>
          <a:chExt cx="0" cy="0"/>
        </a:xfrm>
      </p:grpSpPr>
      <p:sp>
        <p:nvSpPr>
          <p:cNvPr id="2" name="Rectangle 1"/>
          <p:cNvSpPr/>
          <p:nvPr userDrawn="1"/>
        </p:nvSpPr>
        <p:spPr bwMode="auto">
          <a:xfrm>
            <a:off x="2" y="25400"/>
            <a:ext cx="12188825" cy="6858000"/>
          </a:xfrm>
          <a:prstGeom prst="rect">
            <a:avLst/>
          </a:prstGeom>
          <a:solidFill>
            <a:schemeClr val="tx1"/>
          </a:solidFill>
          <a:ln w="12700" cap="flat" cmpd="sng" algn="ctr">
            <a:noFill/>
            <a:prstDash val="solid"/>
            <a:round/>
            <a:headEnd type="none" w="med" len="med"/>
            <a:tailEnd type="none" w="med" len="med"/>
          </a:ln>
          <a:effectLst/>
        </p:spPr>
        <p:txBody>
          <a:bodyPr vert="horz" wrap="square" lIns="91392" tIns="45696" rIns="91392" bIns="45696" numCol="1" rtlCol="0" anchor="ctr" anchorCtr="0" compatLnSpc="1">
            <a:prstTxWarp prst="textNoShape">
              <a:avLst/>
            </a:prstTxWarp>
            <a:noAutofit/>
          </a:bodyPr>
          <a:lstStyle/>
          <a:p>
            <a:pPr marL="0" marR="0" indent="0" algn="ctr" defTabSz="913852" rtl="0" eaLnBrk="1" fontAlgn="base" latinLnBrk="0" hangingPunct="1">
              <a:lnSpc>
                <a:spcPct val="100000"/>
              </a:lnSpc>
              <a:spcBef>
                <a:spcPct val="50000"/>
              </a:spcBef>
              <a:spcAft>
                <a:spcPct val="0"/>
              </a:spcAft>
              <a:buClrTx/>
              <a:buSzPct val="130000"/>
              <a:buFontTx/>
              <a:buNone/>
              <a:tabLst/>
            </a:pPr>
            <a:endParaRPr kumimoji="0" lang="en-US" sz="2398" b="0" i="0" u="none" strike="noStrike" cap="none" normalizeH="0" baseline="0" dirty="0">
              <a:ln>
                <a:noFill/>
              </a:ln>
              <a:solidFill>
                <a:schemeClr val="bg1"/>
              </a:solidFill>
              <a:effectLst/>
              <a:latin typeface="Arial" charset="0"/>
            </a:endParaRPr>
          </a:p>
        </p:txBody>
      </p:sp>
      <p:pic>
        <p:nvPicPr>
          <p:cNvPr id="25" name="Picture 24"/>
          <p:cNvPicPr>
            <a:picLocks noChangeAspect="1"/>
          </p:cNvPicPr>
          <p:nvPr userDrawn="1"/>
        </p:nvPicPr>
        <p:blipFill>
          <a:blip r:embed="rId2"/>
          <a:stretch>
            <a:fillRect/>
          </a:stretch>
        </p:blipFill>
        <p:spPr>
          <a:xfrm>
            <a:off x="2" y="4"/>
            <a:ext cx="12188825" cy="5075939"/>
          </a:xfrm>
          <a:prstGeom prst="rect">
            <a:avLst/>
          </a:prstGeom>
        </p:spPr>
      </p:pic>
      <p:sp>
        <p:nvSpPr>
          <p:cNvPr id="16" name="Triangle 7"/>
          <p:cNvSpPr/>
          <p:nvPr userDrawn="1"/>
        </p:nvSpPr>
        <p:spPr bwMode="auto">
          <a:xfrm>
            <a:off x="7784658" y="4381017"/>
            <a:ext cx="4404167" cy="2476983"/>
          </a:xfrm>
          <a:custGeom>
            <a:avLst/>
            <a:gdLst>
              <a:gd name="connsiteX0" fmla="*/ 0 w 3090440"/>
              <a:gd name="connsiteY0" fmla="*/ 2812648 h 2812648"/>
              <a:gd name="connsiteX1" fmla="*/ 1545220 w 3090440"/>
              <a:gd name="connsiteY1" fmla="*/ 0 h 2812648"/>
              <a:gd name="connsiteX2" fmla="*/ 3090440 w 3090440"/>
              <a:gd name="connsiteY2" fmla="*/ 2812648 h 2812648"/>
              <a:gd name="connsiteX3" fmla="*/ 0 w 3090440"/>
              <a:gd name="connsiteY3" fmla="*/ 2812648 h 2812648"/>
              <a:gd name="connsiteX0" fmla="*/ 0 w 3177251"/>
              <a:gd name="connsiteY0" fmla="*/ 2442258 h 2442258"/>
              <a:gd name="connsiteX1" fmla="*/ 3177251 w 3177251"/>
              <a:gd name="connsiteY1" fmla="*/ 0 h 2442258"/>
              <a:gd name="connsiteX2" fmla="*/ 3090440 w 3177251"/>
              <a:gd name="connsiteY2" fmla="*/ 2442258 h 2442258"/>
              <a:gd name="connsiteX3" fmla="*/ 0 w 3177251"/>
              <a:gd name="connsiteY3" fmla="*/ 2442258 h 2442258"/>
              <a:gd name="connsiteX0" fmla="*/ 0 w 3536066"/>
              <a:gd name="connsiteY0" fmla="*/ 2488557 h 2488557"/>
              <a:gd name="connsiteX1" fmla="*/ 3536066 w 3536066"/>
              <a:gd name="connsiteY1" fmla="*/ 0 h 2488557"/>
              <a:gd name="connsiteX2" fmla="*/ 3449255 w 3536066"/>
              <a:gd name="connsiteY2" fmla="*/ 2442258 h 2488557"/>
              <a:gd name="connsiteX3" fmla="*/ 0 w 3536066"/>
              <a:gd name="connsiteY3" fmla="*/ 2488557 h 2488557"/>
              <a:gd name="connsiteX0" fmla="*/ 0 w 4265271"/>
              <a:gd name="connsiteY0" fmla="*/ 2338086 h 2338086"/>
              <a:gd name="connsiteX1" fmla="*/ 4265271 w 4265271"/>
              <a:gd name="connsiteY1" fmla="*/ 0 h 2338086"/>
              <a:gd name="connsiteX2" fmla="*/ 3449255 w 4265271"/>
              <a:gd name="connsiteY2" fmla="*/ 2291787 h 2338086"/>
              <a:gd name="connsiteX3" fmla="*/ 0 w 4265271"/>
              <a:gd name="connsiteY3" fmla="*/ 2338086 h 2338086"/>
              <a:gd name="connsiteX0" fmla="*/ 0 w 4334719"/>
              <a:gd name="connsiteY0" fmla="*/ 2453833 h 2453833"/>
              <a:gd name="connsiteX1" fmla="*/ 4334719 w 4334719"/>
              <a:gd name="connsiteY1" fmla="*/ 0 h 2453833"/>
              <a:gd name="connsiteX2" fmla="*/ 3449255 w 4334719"/>
              <a:gd name="connsiteY2" fmla="*/ 2407534 h 2453833"/>
              <a:gd name="connsiteX3" fmla="*/ 0 w 4334719"/>
              <a:gd name="connsiteY3" fmla="*/ 2453833 h 2453833"/>
              <a:gd name="connsiteX0" fmla="*/ 0 w 4334719"/>
              <a:gd name="connsiteY0" fmla="*/ 2453833 h 2465408"/>
              <a:gd name="connsiteX1" fmla="*/ 4334719 w 4334719"/>
              <a:gd name="connsiteY1" fmla="*/ 0 h 2465408"/>
              <a:gd name="connsiteX2" fmla="*/ 4282632 w 4334719"/>
              <a:gd name="connsiteY2" fmla="*/ 2465408 h 2465408"/>
              <a:gd name="connsiteX3" fmla="*/ 0 w 4334719"/>
              <a:gd name="connsiteY3" fmla="*/ 2453833 h 2465408"/>
              <a:gd name="connsiteX0" fmla="*/ 0 w 4334719"/>
              <a:gd name="connsiteY0" fmla="*/ 2453833 h 2465408"/>
              <a:gd name="connsiteX1" fmla="*/ 4334719 w 4334719"/>
              <a:gd name="connsiteY1" fmla="*/ 0 h 2465408"/>
              <a:gd name="connsiteX2" fmla="*/ 4328930 w 4334719"/>
              <a:gd name="connsiteY2" fmla="*/ 2465408 h 2465408"/>
              <a:gd name="connsiteX3" fmla="*/ 0 w 4334719"/>
              <a:gd name="connsiteY3" fmla="*/ 2453833 h 2465408"/>
              <a:gd name="connsiteX0" fmla="*/ 0 w 4404167"/>
              <a:gd name="connsiteY0" fmla="*/ 2476983 h 2476983"/>
              <a:gd name="connsiteX1" fmla="*/ 4404167 w 4404167"/>
              <a:gd name="connsiteY1" fmla="*/ 0 h 2476983"/>
              <a:gd name="connsiteX2" fmla="*/ 4398378 w 4404167"/>
              <a:gd name="connsiteY2" fmla="*/ 2465408 h 2476983"/>
              <a:gd name="connsiteX3" fmla="*/ 0 w 4404167"/>
              <a:gd name="connsiteY3" fmla="*/ 2476983 h 2476983"/>
            </a:gdLst>
            <a:ahLst/>
            <a:cxnLst>
              <a:cxn ang="0">
                <a:pos x="connsiteX0" y="connsiteY0"/>
              </a:cxn>
              <a:cxn ang="0">
                <a:pos x="connsiteX1" y="connsiteY1"/>
              </a:cxn>
              <a:cxn ang="0">
                <a:pos x="connsiteX2" y="connsiteY2"/>
              </a:cxn>
              <a:cxn ang="0">
                <a:pos x="connsiteX3" y="connsiteY3"/>
              </a:cxn>
            </a:cxnLst>
            <a:rect l="l" t="t" r="r" b="b"/>
            <a:pathLst>
              <a:path w="4404167" h="2476983">
                <a:moveTo>
                  <a:pt x="0" y="2476983"/>
                </a:moveTo>
                <a:lnTo>
                  <a:pt x="4404167" y="0"/>
                </a:lnTo>
                <a:cubicBezTo>
                  <a:pt x="4402237" y="821803"/>
                  <a:pt x="4400308" y="1643605"/>
                  <a:pt x="4398378" y="2465408"/>
                </a:cubicBezTo>
                <a:lnTo>
                  <a:pt x="0" y="2476983"/>
                </a:lnTo>
                <a:close/>
              </a:path>
            </a:pathLst>
          </a:custGeom>
          <a:gradFill flip="none" rotWithShape="1">
            <a:gsLst>
              <a:gs pos="43000">
                <a:srgbClr val="484D50">
                  <a:alpha val="21000"/>
                </a:srgbClr>
              </a:gs>
              <a:gs pos="0">
                <a:srgbClr val="484D50">
                  <a:alpha val="0"/>
                </a:srgbClr>
              </a:gs>
              <a:gs pos="66000">
                <a:srgbClr val="484D50">
                  <a:alpha val="37000"/>
                </a:srgbClr>
              </a:gs>
            </a:gsLst>
            <a:path path="circle">
              <a:fillToRect l="100000" t="100000"/>
            </a:path>
            <a:tileRect r="-100000" b="-100000"/>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a:ln>
                <a:noFill/>
              </a:ln>
              <a:solidFill>
                <a:schemeClr val="tx1"/>
              </a:solidFill>
              <a:effectLst/>
              <a:latin typeface="Arial" charset="0"/>
            </a:endParaRPr>
          </a:p>
        </p:txBody>
      </p:sp>
      <p:sp>
        <p:nvSpPr>
          <p:cNvPr id="26" name="Text Placeholder 14"/>
          <p:cNvSpPr>
            <a:spLocks noGrp="1"/>
          </p:cNvSpPr>
          <p:nvPr>
            <p:ph type="body" sz="quarter" idx="10" hasCustomPrompt="1"/>
          </p:nvPr>
        </p:nvSpPr>
        <p:spPr>
          <a:xfrm>
            <a:off x="2312986" y="2886286"/>
            <a:ext cx="7562852" cy="568114"/>
          </a:xfrm>
        </p:spPr>
        <p:txBody>
          <a:bodyPr>
            <a:noAutofit/>
          </a:bodyPr>
          <a:lstStyle>
            <a:lvl1pPr marL="0" indent="0" algn="ctr">
              <a:buNone/>
              <a:defRPr sz="3600" b="1">
                <a:solidFill>
                  <a:schemeClr val="bg1"/>
                </a:solidFill>
              </a:defRPr>
            </a:lvl1pPr>
            <a:lvl2pPr marL="456926" indent="0" algn="ctr">
              <a:buNone/>
              <a:defRPr/>
            </a:lvl2pPr>
            <a:lvl3pPr marL="913852" indent="0" algn="ctr">
              <a:buNone/>
              <a:defRPr/>
            </a:lvl3pPr>
            <a:lvl4pPr marL="1370778" indent="0" algn="ctr">
              <a:buNone/>
              <a:defRPr/>
            </a:lvl4pPr>
            <a:lvl5pPr marL="1827704" indent="0" algn="ctr">
              <a:buNone/>
              <a:defRPr/>
            </a:lvl5pPr>
          </a:lstStyle>
          <a:p>
            <a:pPr lvl="0"/>
            <a:r>
              <a:rPr lang="en-US" dirty="0"/>
              <a:t>Click to Edit Master Title Style</a:t>
            </a:r>
          </a:p>
        </p:txBody>
      </p:sp>
      <p:sp>
        <p:nvSpPr>
          <p:cNvPr id="8" name="Rectangle 5"/>
          <p:cNvSpPr>
            <a:spLocks noChangeArrowheads="1"/>
          </p:cNvSpPr>
          <p:nvPr userDrawn="1"/>
        </p:nvSpPr>
        <p:spPr bwMode="black">
          <a:xfrm>
            <a:off x="4246150" y="6621282"/>
            <a:ext cx="3696525" cy="107722"/>
          </a:xfrm>
          <a:prstGeom prst="rect">
            <a:avLst/>
          </a:prstGeom>
          <a:noFill/>
          <a:ln w="9525">
            <a:noFill/>
            <a:miter lim="800000"/>
            <a:headEnd/>
            <a:tailEnd/>
          </a:ln>
          <a:effectLst/>
        </p:spPr>
        <p:txBody>
          <a:bodyPr wrap="none" lIns="0" tIns="0" rIns="0" bIns="0">
            <a:spAutoFit/>
          </a:bodyPr>
          <a:lstStyle/>
          <a:p>
            <a:pPr algn="l" eaLnBrk="0" hangingPunct="0">
              <a:buSzTx/>
              <a:defRPr/>
            </a:pPr>
            <a:r>
              <a:rPr lang="en-US" sz="700" i="0">
                <a:solidFill>
                  <a:schemeClr val="tx1">
                    <a:lumMod val="50000"/>
                    <a:lumOff val="50000"/>
                  </a:schemeClr>
                </a:solidFill>
                <a:latin typeface="+mj-lt"/>
              </a:rPr>
              <a:t>© 2018 </a:t>
            </a:r>
            <a:r>
              <a:rPr lang="en-US" sz="700" i="0" dirty="0">
                <a:solidFill>
                  <a:schemeClr val="tx1">
                    <a:lumMod val="50000"/>
                    <a:lumOff val="50000"/>
                  </a:schemeClr>
                </a:solidFill>
                <a:latin typeface="+mj-lt"/>
              </a:rPr>
              <a:t>Progress Software Corporation and/or its subsidiaries or affiliates. All rights reserved.</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57814" y="1200154"/>
            <a:ext cx="10948386" cy="5172075"/>
          </a:xfrm>
          <a:prstGeom prst="rect">
            <a:avLst/>
          </a:prstGeom>
        </p:spPr>
        <p:txBody>
          <a:bodyPr>
            <a:normAutofit/>
          </a:bodyPr>
          <a:lstStyle>
            <a:lvl1pPr>
              <a:buClr>
                <a:srgbClr val="5CE500"/>
              </a:buClr>
              <a:defRPr sz="2800"/>
            </a:lvl1pPr>
            <a:lvl2pPr>
              <a:buClr>
                <a:srgbClr val="5CE500"/>
              </a:buClr>
              <a:defRPr sz="2400"/>
            </a:lvl2pPr>
            <a:lvl3pPr>
              <a:buClr>
                <a:srgbClr val="5CE500"/>
              </a:buClr>
              <a:defRPr sz="2000"/>
            </a:lvl3pPr>
            <a:lvl4pPr>
              <a:buClr>
                <a:srgbClr val="5CE500"/>
              </a:buClr>
              <a:defRPr sz="1800"/>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7" orient="horz" pos="2160">
          <p15:clr>
            <a:srgbClr val="FBAE40"/>
          </p15:clr>
        </p15:guide>
        <p15:guide id="8"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57814" y="1200154"/>
            <a:ext cx="10948388" cy="5172075"/>
          </a:xfrm>
          <a:prstGeom prst="rect">
            <a:avLst/>
          </a:prstGeom>
        </p:spPr>
        <p:txBody>
          <a:bodyPr>
            <a:noAutofit/>
          </a:bodyPr>
          <a:lstStyle>
            <a:lvl1pPr marL="0" indent="0">
              <a:spcBef>
                <a:spcPts val="2100"/>
              </a:spcBef>
              <a:buClr>
                <a:srgbClr val="5CE500"/>
              </a:buClr>
              <a:buFontTx/>
              <a:buNone/>
              <a:defRPr sz="2400">
                <a:solidFill>
                  <a:schemeClr val="tx1"/>
                </a:solidFill>
              </a:defRPr>
            </a:lvl1pPr>
            <a:lvl2pPr marL="456926" indent="0">
              <a:buClr>
                <a:srgbClr val="5CE500"/>
              </a:buClr>
              <a:buFontTx/>
              <a:buNone/>
              <a:defRPr sz="2000">
                <a:solidFill>
                  <a:srgbClr val="4B4E52"/>
                </a:solidFill>
              </a:defRPr>
            </a:lvl2pPr>
            <a:lvl3pPr marL="913852" indent="0">
              <a:buClr>
                <a:srgbClr val="5CE500"/>
              </a:buClr>
              <a:buFontTx/>
              <a:buNone/>
              <a:defRPr sz="2000">
                <a:solidFill>
                  <a:srgbClr val="4B4E52"/>
                </a:solidFill>
              </a:defRPr>
            </a:lvl3pPr>
            <a:lvl4pPr marL="1370778" indent="0">
              <a:buClr>
                <a:srgbClr val="5CE500"/>
              </a:buClr>
              <a:buFontTx/>
              <a:buNone/>
              <a:defRPr sz="1800">
                <a:solidFill>
                  <a:srgbClr val="4B4E52"/>
                </a:solidFill>
              </a:defRPr>
            </a:lvl4pPr>
            <a:lvl5pPr>
              <a:buClr>
                <a:srgbClr val="5CE500"/>
              </a:buClr>
              <a:defRPr sz="1400"/>
            </a:lvl5pPr>
          </a:lstStyle>
          <a:p>
            <a:pPr lvl="0"/>
            <a:r>
              <a:rPr lang="en-US"/>
              <a:t>Click to edit Master text styles</a:t>
            </a:r>
          </a:p>
        </p:txBody>
      </p:sp>
      <p:sp>
        <p:nvSpPr>
          <p:cNvPr id="4" name="Title 1"/>
          <p:cNvSpPr>
            <a:spLocks noGrp="1"/>
          </p:cNvSpPr>
          <p:nvPr>
            <p:ph type="title" hasCustomPrompt="1"/>
          </p:nvPr>
        </p:nvSpPr>
        <p:spPr>
          <a:xfrm>
            <a:off x="557815" y="488362"/>
            <a:ext cx="10948387" cy="590931"/>
          </a:xfrm>
          <a:prstGeom prst="rect">
            <a:avLst/>
          </a:prstGeom>
        </p:spPr>
        <p:txBody>
          <a:bodyPr/>
          <a:lstStyle>
            <a:lvl1pPr>
              <a:defRPr sz="3598" b="1">
                <a:solidFill>
                  <a:schemeClr val="tx1"/>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4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57815" y="488362"/>
            <a:ext cx="10948387" cy="590931"/>
          </a:xfrm>
        </p:spPr>
        <p:txBody>
          <a:bodyPr anchor="t"/>
          <a:lstStyle>
            <a:lvl1pPr>
              <a:defRPr>
                <a:solidFill>
                  <a:schemeClr val="tx1"/>
                </a:solidFill>
              </a:defRPr>
            </a:lvl1pPr>
          </a:lstStyle>
          <a:p>
            <a:r>
              <a:rPr lang="en-US" dirty="0"/>
              <a:t>Click to Edit Master Title Style</a:t>
            </a:r>
          </a:p>
        </p:txBody>
      </p:sp>
      <p:sp>
        <p:nvSpPr>
          <p:cNvPr id="5" name="Content Placeholder 2"/>
          <p:cNvSpPr>
            <a:spLocks noGrp="1"/>
          </p:cNvSpPr>
          <p:nvPr>
            <p:ph idx="1"/>
          </p:nvPr>
        </p:nvSpPr>
        <p:spPr>
          <a:xfrm>
            <a:off x="557814" y="1200154"/>
            <a:ext cx="10948386" cy="5172075"/>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sz="2798"/>
              <a:t>Click to edit Master text styles</a:t>
            </a:r>
          </a:p>
          <a:p>
            <a:pPr lvl="1"/>
            <a:r>
              <a:rPr lang="en-US" sz="2798"/>
              <a:t>Second level</a:t>
            </a:r>
          </a:p>
          <a:p>
            <a:pPr lvl="2"/>
            <a:r>
              <a:rPr lang="en-US" sz="2798"/>
              <a:t>Third level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43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8" name="Rectangle 6"/>
          <p:cNvSpPr>
            <a:spLocks noChangeArrowheads="1"/>
          </p:cNvSpPr>
          <p:nvPr userDrawn="1"/>
        </p:nvSpPr>
        <p:spPr bwMode="auto">
          <a:xfrm>
            <a:off x="11909169" y="6613080"/>
            <a:ext cx="141064" cy="138499"/>
          </a:xfrm>
          <a:prstGeom prst="rect">
            <a:avLst/>
          </a:prstGeom>
          <a:noFill/>
          <a:ln w="9525">
            <a:noFill/>
            <a:miter lim="800000"/>
            <a:headEnd/>
            <a:tailEnd/>
          </a:ln>
          <a:effectLst/>
        </p:spPr>
        <p:txBody>
          <a:bodyPr wrap="none" lIns="0" tIns="0" rIns="0" bIns="0">
            <a:spAutoFit/>
          </a:bodyPr>
          <a:lstStyle/>
          <a:p>
            <a:pPr algn="l" defTabSz="1032843" eaLnBrk="0" hangingPunct="0">
              <a:spcBef>
                <a:spcPct val="0"/>
              </a:spcBef>
              <a:buSzTx/>
              <a:defRPr/>
            </a:pPr>
            <a:fld id="{CE68E300-6CD8-4700-9D8F-1117408838C5}" type="slidenum">
              <a:rPr lang="en-US" sz="900" i="0" smtClean="0">
                <a:solidFill>
                  <a:schemeClr val="tx1">
                    <a:lumMod val="50000"/>
                    <a:lumOff val="50000"/>
                  </a:schemeClr>
                </a:solidFill>
                <a:latin typeface="+mj-lt"/>
              </a:rPr>
              <a:pPr algn="l" defTabSz="1032843" eaLnBrk="0" hangingPunct="0">
                <a:spcBef>
                  <a:spcPct val="0"/>
                </a:spcBef>
                <a:buSzTx/>
                <a:defRPr/>
              </a:pPr>
              <a:t>‹#›</a:t>
            </a:fld>
            <a:endParaRPr lang="en-US" sz="900" i="0" dirty="0">
              <a:solidFill>
                <a:schemeClr val="tx1">
                  <a:lumMod val="50000"/>
                  <a:lumOff val="50000"/>
                </a:schemeClr>
              </a:solidFill>
              <a:latin typeface="+mj-lt"/>
            </a:endParaRPr>
          </a:p>
        </p:txBody>
      </p:sp>
      <p:sp>
        <p:nvSpPr>
          <p:cNvPr id="2" name="Title Placeholder 1"/>
          <p:cNvSpPr>
            <a:spLocks noGrp="1"/>
          </p:cNvSpPr>
          <p:nvPr>
            <p:ph type="title"/>
          </p:nvPr>
        </p:nvSpPr>
        <p:spPr>
          <a:xfrm>
            <a:off x="552450" y="481007"/>
            <a:ext cx="10953750" cy="615347"/>
          </a:xfrm>
          <a:prstGeom prst="rect">
            <a:avLst/>
          </a:prstGeom>
        </p:spPr>
        <p:txBody>
          <a:bodyPr vert="horz" lIns="91440" tIns="45720" rIns="91440" bIns="45720" rtlCol="0" anchor="t">
            <a:noAutofit/>
          </a:bodyPr>
          <a:lstStyle/>
          <a:p>
            <a:endParaRPr lang="en-US" dirty="0"/>
          </a:p>
        </p:txBody>
      </p:sp>
      <p:sp>
        <p:nvSpPr>
          <p:cNvPr id="12" name="Title Placeholder 1"/>
          <p:cNvSpPr txBox="1">
            <a:spLocks/>
          </p:cNvSpPr>
          <p:nvPr/>
        </p:nvSpPr>
        <p:spPr>
          <a:xfrm>
            <a:off x="557813" y="462915"/>
            <a:ext cx="10953750" cy="616374"/>
          </a:xfrm>
          <a:prstGeom prst="rect">
            <a:avLst/>
          </a:prstGeom>
        </p:spPr>
        <p:txBody>
          <a:bodyPr vert="horz" lIns="91392" tIns="45696" rIns="91392" bIns="45696" rtlCol="0" anchor="ctr">
            <a:normAutofit/>
          </a:bodyPr>
          <a:lstStyle>
            <a:lvl1pPr algn="l" rtl="0" eaLnBrk="1" fontAlgn="base" hangingPunct="1">
              <a:lnSpc>
                <a:spcPct val="90000"/>
              </a:lnSpc>
              <a:spcBef>
                <a:spcPct val="0"/>
              </a:spcBef>
              <a:spcAft>
                <a:spcPct val="0"/>
              </a:spcAft>
              <a:defRPr lang="en-US" sz="3600" b="1" noProof="0" dirty="0" smtClean="0">
                <a:solidFill>
                  <a:srgbClr val="007F6E"/>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3200">
                <a:solidFill>
                  <a:schemeClr val="bg1"/>
                </a:solidFill>
                <a:latin typeface="Arial" charset="0"/>
              </a:defRPr>
            </a:lvl2pPr>
            <a:lvl3pPr algn="l" rtl="0" eaLnBrk="1" fontAlgn="base" hangingPunct="1">
              <a:lnSpc>
                <a:spcPct val="90000"/>
              </a:lnSpc>
              <a:spcBef>
                <a:spcPct val="0"/>
              </a:spcBef>
              <a:spcAft>
                <a:spcPct val="0"/>
              </a:spcAft>
              <a:defRPr sz="3200">
                <a:solidFill>
                  <a:schemeClr val="bg1"/>
                </a:solidFill>
                <a:latin typeface="Arial" charset="0"/>
              </a:defRPr>
            </a:lvl3pPr>
            <a:lvl4pPr algn="l" rtl="0" eaLnBrk="1" fontAlgn="base" hangingPunct="1">
              <a:lnSpc>
                <a:spcPct val="90000"/>
              </a:lnSpc>
              <a:spcBef>
                <a:spcPct val="0"/>
              </a:spcBef>
              <a:spcAft>
                <a:spcPct val="0"/>
              </a:spcAft>
              <a:defRPr sz="3200">
                <a:solidFill>
                  <a:schemeClr val="bg1"/>
                </a:solidFill>
                <a:latin typeface="Arial" charset="0"/>
              </a:defRPr>
            </a:lvl4pPr>
            <a:lvl5pPr algn="l" rtl="0" eaLnBrk="1" fontAlgn="base" hangingPunct="1">
              <a:lnSpc>
                <a:spcPct val="90000"/>
              </a:lnSpc>
              <a:spcBef>
                <a:spcPct val="0"/>
              </a:spcBef>
              <a:spcAft>
                <a:spcPct val="0"/>
              </a:spcAft>
              <a:defRPr sz="3200">
                <a:solidFill>
                  <a:schemeClr val="bg1"/>
                </a:solidFill>
                <a:latin typeface="Arial" charset="0"/>
              </a:defRPr>
            </a:lvl5pPr>
            <a:lvl6pPr marL="457200" algn="l" rtl="0" eaLnBrk="1" fontAlgn="base" hangingPunct="1">
              <a:lnSpc>
                <a:spcPct val="90000"/>
              </a:lnSpc>
              <a:spcBef>
                <a:spcPct val="0"/>
              </a:spcBef>
              <a:spcAft>
                <a:spcPct val="0"/>
              </a:spcAft>
              <a:defRPr sz="3200">
                <a:solidFill>
                  <a:schemeClr val="bg1"/>
                </a:solidFill>
                <a:latin typeface="Arial" charset="0"/>
              </a:defRPr>
            </a:lvl6pPr>
            <a:lvl7pPr marL="914400" algn="l" rtl="0" eaLnBrk="1" fontAlgn="base" hangingPunct="1">
              <a:lnSpc>
                <a:spcPct val="90000"/>
              </a:lnSpc>
              <a:spcBef>
                <a:spcPct val="0"/>
              </a:spcBef>
              <a:spcAft>
                <a:spcPct val="0"/>
              </a:spcAft>
              <a:defRPr sz="3200">
                <a:solidFill>
                  <a:schemeClr val="bg1"/>
                </a:solidFill>
                <a:latin typeface="Arial" charset="0"/>
              </a:defRPr>
            </a:lvl7pPr>
            <a:lvl8pPr marL="1371600" algn="l" rtl="0" eaLnBrk="1" fontAlgn="base" hangingPunct="1">
              <a:lnSpc>
                <a:spcPct val="90000"/>
              </a:lnSpc>
              <a:spcBef>
                <a:spcPct val="0"/>
              </a:spcBef>
              <a:spcAft>
                <a:spcPct val="0"/>
              </a:spcAft>
              <a:defRPr sz="3200">
                <a:solidFill>
                  <a:schemeClr val="bg1"/>
                </a:solidFill>
                <a:latin typeface="Arial" charset="0"/>
              </a:defRPr>
            </a:lvl8pPr>
            <a:lvl9pPr marL="1828800" algn="l" rtl="0" eaLnBrk="1" fontAlgn="base" hangingPunct="1">
              <a:lnSpc>
                <a:spcPct val="90000"/>
              </a:lnSpc>
              <a:spcBef>
                <a:spcPct val="0"/>
              </a:spcBef>
              <a:spcAft>
                <a:spcPct val="0"/>
              </a:spcAft>
              <a:defRPr sz="3200">
                <a:solidFill>
                  <a:schemeClr val="bg1"/>
                </a:solidFill>
                <a:latin typeface="Arial" charset="0"/>
              </a:defRPr>
            </a:lvl9pPr>
          </a:lstStyle>
          <a:p>
            <a:pPr>
              <a:buSzTx/>
            </a:pPr>
            <a:endParaRPr lang="en-US" sz="3598" i="0" kern="0" dirty="0">
              <a:solidFill>
                <a:srgbClr val="1B1D1F"/>
              </a:solidFill>
            </a:endParaRPr>
          </a:p>
        </p:txBody>
      </p:sp>
      <p:sp>
        <p:nvSpPr>
          <p:cNvPr id="13" name="Text Placeholder 2"/>
          <p:cNvSpPr>
            <a:spLocks noGrp="1"/>
          </p:cNvSpPr>
          <p:nvPr>
            <p:ph type="body" idx="1"/>
          </p:nvPr>
        </p:nvSpPr>
        <p:spPr>
          <a:xfrm>
            <a:off x="552450" y="1207488"/>
            <a:ext cx="10953750" cy="503656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p:cNvSpPr txBox="1">
            <a:spLocks/>
          </p:cNvSpPr>
          <p:nvPr/>
        </p:nvSpPr>
        <p:spPr>
          <a:xfrm>
            <a:off x="557813" y="462915"/>
            <a:ext cx="10953750" cy="616374"/>
          </a:xfrm>
          <a:prstGeom prst="rect">
            <a:avLst/>
          </a:prstGeom>
        </p:spPr>
        <p:txBody>
          <a:bodyPr vert="horz" lIns="91392" tIns="45696" rIns="91392" bIns="45696" rtlCol="0" anchor="ctr">
            <a:normAutofit/>
          </a:bodyPr>
          <a:lstStyle>
            <a:lvl1pPr algn="l" rtl="0" eaLnBrk="1" fontAlgn="base" hangingPunct="1">
              <a:lnSpc>
                <a:spcPct val="90000"/>
              </a:lnSpc>
              <a:spcBef>
                <a:spcPct val="0"/>
              </a:spcBef>
              <a:spcAft>
                <a:spcPct val="0"/>
              </a:spcAft>
              <a:defRPr lang="en-US" sz="3600" b="1" noProof="0" dirty="0" smtClean="0">
                <a:solidFill>
                  <a:srgbClr val="007F6E"/>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3200">
                <a:solidFill>
                  <a:schemeClr val="bg1"/>
                </a:solidFill>
                <a:latin typeface="Arial" charset="0"/>
              </a:defRPr>
            </a:lvl2pPr>
            <a:lvl3pPr algn="l" rtl="0" eaLnBrk="1" fontAlgn="base" hangingPunct="1">
              <a:lnSpc>
                <a:spcPct val="90000"/>
              </a:lnSpc>
              <a:spcBef>
                <a:spcPct val="0"/>
              </a:spcBef>
              <a:spcAft>
                <a:spcPct val="0"/>
              </a:spcAft>
              <a:defRPr sz="3200">
                <a:solidFill>
                  <a:schemeClr val="bg1"/>
                </a:solidFill>
                <a:latin typeface="Arial" charset="0"/>
              </a:defRPr>
            </a:lvl3pPr>
            <a:lvl4pPr algn="l" rtl="0" eaLnBrk="1" fontAlgn="base" hangingPunct="1">
              <a:lnSpc>
                <a:spcPct val="90000"/>
              </a:lnSpc>
              <a:spcBef>
                <a:spcPct val="0"/>
              </a:spcBef>
              <a:spcAft>
                <a:spcPct val="0"/>
              </a:spcAft>
              <a:defRPr sz="3200">
                <a:solidFill>
                  <a:schemeClr val="bg1"/>
                </a:solidFill>
                <a:latin typeface="Arial" charset="0"/>
              </a:defRPr>
            </a:lvl4pPr>
            <a:lvl5pPr algn="l" rtl="0" eaLnBrk="1" fontAlgn="base" hangingPunct="1">
              <a:lnSpc>
                <a:spcPct val="90000"/>
              </a:lnSpc>
              <a:spcBef>
                <a:spcPct val="0"/>
              </a:spcBef>
              <a:spcAft>
                <a:spcPct val="0"/>
              </a:spcAft>
              <a:defRPr sz="3200">
                <a:solidFill>
                  <a:schemeClr val="bg1"/>
                </a:solidFill>
                <a:latin typeface="Arial" charset="0"/>
              </a:defRPr>
            </a:lvl5pPr>
            <a:lvl6pPr marL="457200" algn="l" rtl="0" eaLnBrk="1" fontAlgn="base" hangingPunct="1">
              <a:lnSpc>
                <a:spcPct val="90000"/>
              </a:lnSpc>
              <a:spcBef>
                <a:spcPct val="0"/>
              </a:spcBef>
              <a:spcAft>
                <a:spcPct val="0"/>
              </a:spcAft>
              <a:defRPr sz="3200">
                <a:solidFill>
                  <a:schemeClr val="bg1"/>
                </a:solidFill>
                <a:latin typeface="Arial" charset="0"/>
              </a:defRPr>
            </a:lvl6pPr>
            <a:lvl7pPr marL="914400" algn="l" rtl="0" eaLnBrk="1" fontAlgn="base" hangingPunct="1">
              <a:lnSpc>
                <a:spcPct val="90000"/>
              </a:lnSpc>
              <a:spcBef>
                <a:spcPct val="0"/>
              </a:spcBef>
              <a:spcAft>
                <a:spcPct val="0"/>
              </a:spcAft>
              <a:defRPr sz="3200">
                <a:solidFill>
                  <a:schemeClr val="bg1"/>
                </a:solidFill>
                <a:latin typeface="Arial" charset="0"/>
              </a:defRPr>
            </a:lvl7pPr>
            <a:lvl8pPr marL="1371600" algn="l" rtl="0" eaLnBrk="1" fontAlgn="base" hangingPunct="1">
              <a:lnSpc>
                <a:spcPct val="90000"/>
              </a:lnSpc>
              <a:spcBef>
                <a:spcPct val="0"/>
              </a:spcBef>
              <a:spcAft>
                <a:spcPct val="0"/>
              </a:spcAft>
              <a:defRPr sz="3200">
                <a:solidFill>
                  <a:schemeClr val="bg1"/>
                </a:solidFill>
                <a:latin typeface="Arial" charset="0"/>
              </a:defRPr>
            </a:lvl8pPr>
            <a:lvl9pPr marL="1828800" algn="l" rtl="0" eaLnBrk="1" fontAlgn="base" hangingPunct="1">
              <a:lnSpc>
                <a:spcPct val="90000"/>
              </a:lnSpc>
              <a:spcBef>
                <a:spcPct val="0"/>
              </a:spcBef>
              <a:spcAft>
                <a:spcPct val="0"/>
              </a:spcAft>
              <a:defRPr sz="3200">
                <a:solidFill>
                  <a:schemeClr val="bg1"/>
                </a:solidFill>
                <a:latin typeface="Arial" charset="0"/>
              </a:defRPr>
            </a:lvl9pPr>
          </a:lstStyle>
          <a:p>
            <a:pPr>
              <a:buSzTx/>
            </a:pPr>
            <a:endParaRPr lang="en-US" sz="3598" i="0" kern="0" dirty="0">
              <a:solidFill>
                <a:srgbClr val="1B1D1F"/>
              </a:solidFill>
            </a:endParaRPr>
          </a:p>
        </p:txBody>
      </p:sp>
      <p:sp>
        <p:nvSpPr>
          <p:cNvPr id="17" name="Title Placeholder 1"/>
          <p:cNvSpPr txBox="1">
            <a:spLocks/>
          </p:cNvSpPr>
          <p:nvPr/>
        </p:nvSpPr>
        <p:spPr>
          <a:xfrm>
            <a:off x="557813" y="462915"/>
            <a:ext cx="10953750" cy="616374"/>
          </a:xfrm>
          <a:prstGeom prst="rect">
            <a:avLst/>
          </a:prstGeom>
        </p:spPr>
        <p:txBody>
          <a:bodyPr vert="horz" lIns="91416" tIns="45708" rIns="91416" bIns="45708" rtlCol="0" anchor="ctr">
            <a:normAutofit/>
          </a:bodyPr>
          <a:lstStyle>
            <a:lvl1pPr algn="l" rtl="0" eaLnBrk="1" fontAlgn="base" hangingPunct="1">
              <a:lnSpc>
                <a:spcPct val="90000"/>
              </a:lnSpc>
              <a:spcBef>
                <a:spcPct val="0"/>
              </a:spcBef>
              <a:spcAft>
                <a:spcPct val="0"/>
              </a:spcAft>
              <a:defRPr lang="en-US" sz="3600" b="1" noProof="0" dirty="0" smtClean="0">
                <a:solidFill>
                  <a:srgbClr val="007F6E"/>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3200">
                <a:solidFill>
                  <a:schemeClr val="bg1"/>
                </a:solidFill>
                <a:latin typeface="Arial" charset="0"/>
              </a:defRPr>
            </a:lvl2pPr>
            <a:lvl3pPr algn="l" rtl="0" eaLnBrk="1" fontAlgn="base" hangingPunct="1">
              <a:lnSpc>
                <a:spcPct val="90000"/>
              </a:lnSpc>
              <a:spcBef>
                <a:spcPct val="0"/>
              </a:spcBef>
              <a:spcAft>
                <a:spcPct val="0"/>
              </a:spcAft>
              <a:defRPr sz="3200">
                <a:solidFill>
                  <a:schemeClr val="bg1"/>
                </a:solidFill>
                <a:latin typeface="Arial" charset="0"/>
              </a:defRPr>
            </a:lvl3pPr>
            <a:lvl4pPr algn="l" rtl="0" eaLnBrk="1" fontAlgn="base" hangingPunct="1">
              <a:lnSpc>
                <a:spcPct val="90000"/>
              </a:lnSpc>
              <a:spcBef>
                <a:spcPct val="0"/>
              </a:spcBef>
              <a:spcAft>
                <a:spcPct val="0"/>
              </a:spcAft>
              <a:defRPr sz="3200">
                <a:solidFill>
                  <a:schemeClr val="bg1"/>
                </a:solidFill>
                <a:latin typeface="Arial" charset="0"/>
              </a:defRPr>
            </a:lvl4pPr>
            <a:lvl5pPr algn="l" rtl="0" eaLnBrk="1" fontAlgn="base" hangingPunct="1">
              <a:lnSpc>
                <a:spcPct val="90000"/>
              </a:lnSpc>
              <a:spcBef>
                <a:spcPct val="0"/>
              </a:spcBef>
              <a:spcAft>
                <a:spcPct val="0"/>
              </a:spcAft>
              <a:defRPr sz="3200">
                <a:solidFill>
                  <a:schemeClr val="bg1"/>
                </a:solidFill>
                <a:latin typeface="Arial" charset="0"/>
              </a:defRPr>
            </a:lvl5pPr>
            <a:lvl6pPr marL="457200" algn="l" rtl="0" eaLnBrk="1" fontAlgn="base" hangingPunct="1">
              <a:lnSpc>
                <a:spcPct val="90000"/>
              </a:lnSpc>
              <a:spcBef>
                <a:spcPct val="0"/>
              </a:spcBef>
              <a:spcAft>
                <a:spcPct val="0"/>
              </a:spcAft>
              <a:defRPr sz="3200">
                <a:solidFill>
                  <a:schemeClr val="bg1"/>
                </a:solidFill>
                <a:latin typeface="Arial" charset="0"/>
              </a:defRPr>
            </a:lvl6pPr>
            <a:lvl7pPr marL="914400" algn="l" rtl="0" eaLnBrk="1" fontAlgn="base" hangingPunct="1">
              <a:lnSpc>
                <a:spcPct val="90000"/>
              </a:lnSpc>
              <a:spcBef>
                <a:spcPct val="0"/>
              </a:spcBef>
              <a:spcAft>
                <a:spcPct val="0"/>
              </a:spcAft>
              <a:defRPr sz="3200">
                <a:solidFill>
                  <a:schemeClr val="bg1"/>
                </a:solidFill>
                <a:latin typeface="Arial" charset="0"/>
              </a:defRPr>
            </a:lvl7pPr>
            <a:lvl8pPr marL="1371600" algn="l" rtl="0" eaLnBrk="1" fontAlgn="base" hangingPunct="1">
              <a:lnSpc>
                <a:spcPct val="90000"/>
              </a:lnSpc>
              <a:spcBef>
                <a:spcPct val="0"/>
              </a:spcBef>
              <a:spcAft>
                <a:spcPct val="0"/>
              </a:spcAft>
              <a:defRPr sz="3200">
                <a:solidFill>
                  <a:schemeClr val="bg1"/>
                </a:solidFill>
                <a:latin typeface="Arial" charset="0"/>
              </a:defRPr>
            </a:lvl8pPr>
            <a:lvl9pPr marL="1828800" algn="l" rtl="0" eaLnBrk="1" fontAlgn="base" hangingPunct="1">
              <a:lnSpc>
                <a:spcPct val="90000"/>
              </a:lnSpc>
              <a:spcBef>
                <a:spcPct val="0"/>
              </a:spcBef>
              <a:spcAft>
                <a:spcPct val="0"/>
              </a:spcAft>
              <a:defRPr sz="3200">
                <a:solidFill>
                  <a:schemeClr val="bg1"/>
                </a:solidFill>
                <a:latin typeface="Arial" charset="0"/>
              </a:defRPr>
            </a:lvl9pPr>
          </a:lstStyle>
          <a:p>
            <a:pPr>
              <a:buSzTx/>
            </a:pPr>
            <a:endParaRPr lang="en-US" sz="3599" i="0" kern="0" dirty="0">
              <a:solidFill>
                <a:srgbClr val="1B1D1F"/>
              </a:solidFill>
            </a:endParaRPr>
          </a:p>
        </p:txBody>
      </p:sp>
      <p:pic>
        <p:nvPicPr>
          <p:cNvPr id="22" name="Picture 21"/>
          <p:cNvPicPr>
            <a:picLocks noChangeAspect="1"/>
          </p:cNvPicPr>
          <p:nvPr userDrawn="1"/>
        </p:nvPicPr>
        <p:blipFill>
          <a:blip r:embed="rId27"/>
          <a:stretch>
            <a:fillRect/>
          </a:stretch>
        </p:blipFill>
        <p:spPr>
          <a:xfrm>
            <a:off x="191311" y="6427879"/>
            <a:ext cx="1290369" cy="430122"/>
          </a:xfrm>
          <a:prstGeom prst="rect">
            <a:avLst/>
          </a:prstGeom>
        </p:spPr>
      </p:pic>
      <p:sp>
        <p:nvSpPr>
          <p:cNvPr id="18" name="Rectangle 5"/>
          <p:cNvSpPr>
            <a:spLocks noChangeArrowheads="1"/>
          </p:cNvSpPr>
          <p:nvPr userDrawn="1"/>
        </p:nvSpPr>
        <p:spPr bwMode="black">
          <a:xfrm>
            <a:off x="4246151" y="6621282"/>
            <a:ext cx="3696525" cy="107722"/>
          </a:xfrm>
          <a:prstGeom prst="rect">
            <a:avLst/>
          </a:prstGeom>
          <a:noFill/>
          <a:ln w="9525">
            <a:noFill/>
            <a:miter lim="800000"/>
            <a:headEnd/>
            <a:tailEnd/>
          </a:ln>
          <a:effectLst/>
        </p:spPr>
        <p:txBody>
          <a:bodyPr wrap="none" lIns="0" tIns="0" rIns="0" bIns="0">
            <a:spAutoFit/>
          </a:bodyPr>
          <a:lstStyle/>
          <a:p>
            <a:pPr algn="l" eaLnBrk="0" hangingPunct="0">
              <a:buSzTx/>
              <a:defRPr/>
            </a:pPr>
            <a:r>
              <a:rPr lang="en-US" sz="700" i="0" dirty="0">
                <a:solidFill>
                  <a:schemeClr val="tx1">
                    <a:lumMod val="50000"/>
                    <a:lumOff val="50000"/>
                  </a:schemeClr>
                </a:solidFill>
                <a:latin typeface="+mj-lt"/>
              </a:rPr>
              <a:t>© 2019 Progress Software Corporation and/or its subsidiaries or affiliates. All rights reserved.</a:t>
            </a:r>
          </a:p>
        </p:txBody>
      </p:sp>
    </p:spTree>
    <p:extLst>
      <p:ext uri="{BB962C8B-B14F-4D97-AF65-F5344CB8AC3E}">
        <p14:creationId xmlns:p14="http://schemas.microsoft.com/office/powerpoint/2010/main" val="1712005758"/>
      </p:ext>
    </p:extLst>
  </p:cSld>
  <p:clrMap bg1="lt1" tx1="dk1" bg2="lt2" tx2="dk2" accent1="accent1" accent2="accent2" accent3="accent3" accent4="accent4" accent5="accent5" accent6="accent6" hlink="hlink" folHlink="folHlink"/>
  <p:sldLayoutIdLst>
    <p:sldLayoutId id="2147483939" r:id="rId1"/>
    <p:sldLayoutId id="2147483941" r:id="rId2"/>
    <p:sldLayoutId id="2147483967" r:id="rId3"/>
    <p:sldLayoutId id="2147483954" r:id="rId4"/>
    <p:sldLayoutId id="2147483955" r:id="rId5"/>
    <p:sldLayoutId id="2147483956"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61" r:id="rId20"/>
    <p:sldLayoutId id="2147483986" r:id="rId21"/>
    <p:sldLayoutId id="2147483987" r:id="rId22"/>
    <p:sldLayoutId id="2147483962" r:id="rId23"/>
    <p:sldLayoutId id="2147483988" r:id="rId24"/>
    <p:sldLayoutId id="2147483990" r:id="rId25"/>
  </p:sldLayoutIdLst>
  <p:txStyles>
    <p:titleStyle>
      <a:lvl1pPr algn="l" rtl="0" eaLnBrk="1" fontAlgn="base" hangingPunct="1">
        <a:lnSpc>
          <a:spcPct val="90000"/>
        </a:lnSpc>
        <a:spcBef>
          <a:spcPct val="0"/>
        </a:spcBef>
        <a:spcAft>
          <a:spcPct val="0"/>
        </a:spcAft>
        <a:defRPr lang="en-US" sz="3598" b="1" noProof="0" dirty="0" smtClean="0">
          <a:solidFill>
            <a:schemeClr val="tx1"/>
          </a:solidFill>
          <a:latin typeface="Arial" pitchFamily="34" charset="0"/>
          <a:ea typeface="+mj-ea"/>
          <a:cs typeface="Arial" pitchFamily="34" charset="0"/>
        </a:defRPr>
      </a:lvl1pPr>
      <a:lvl2pPr algn="l" rtl="0" eaLnBrk="1" fontAlgn="base" hangingPunct="1">
        <a:lnSpc>
          <a:spcPct val="90000"/>
        </a:lnSpc>
        <a:spcBef>
          <a:spcPct val="0"/>
        </a:spcBef>
        <a:spcAft>
          <a:spcPct val="0"/>
        </a:spcAft>
        <a:defRPr sz="3198">
          <a:solidFill>
            <a:schemeClr val="bg1"/>
          </a:solidFill>
          <a:latin typeface="Arial" charset="0"/>
        </a:defRPr>
      </a:lvl2pPr>
      <a:lvl3pPr algn="l" rtl="0" eaLnBrk="1" fontAlgn="base" hangingPunct="1">
        <a:lnSpc>
          <a:spcPct val="90000"/>
        </a:lnSpc>
        <a:spcBef>
          <a:spcPct val="0"/>
        </a:spcBef>
        <a:spcAft>
          <a:spcPct val="0"/>
        </a:spcAft>
        <a:defRPr sz="3198">
          <a:solidFill>
            <a:schemeClr val="bg1"/>
          </a:solidFill>
          <a:latin typeface="Arial" charset="0"/>
        </a:defRPr>
      </a:lvl3pPr>
      <a:lvl4pPr algn="l" rtl="0" eaLnBrk="1" fontAlgn="base" hangingPunct="1">
        <a:lnSpc>
          <a:spcPct val="90000"/>
        </a:lnSpc>
        <a:spcBef>
          <a:spcPct val="0"/>
        </a:spcBef>
        <a:spcAft>
          <a:spcPct val="0"/>
        </a:spcAft>
        <a:defRPr sz="3198">
          <a:solidFill>
            <a:schemeClr val="bg1"/>
          </a:solidFill>
          <a:latin typeface="Arial" charset="0"/>
        </a:defRPr>
      </a:lvl4pPr>
      <a:lvl5pPr algn="l" rtl="0" eaLnBrk="1" fontAlgn="base" hangingPunct="1">
        <a:lnSpc>
          <a:spcPct val="90000"/>
        </a:lnSpc>
        <a:spcBef>
          <a:spcPct val="0"/>
        </a:spcBef>
        <a:spcAft>
          <a:spcPct val="0"/>
        </a:spcAft>
        <a:defRPr sz="3198">
          <a:solidFill>
            <a:schemeClr val="bg1"/>
          </a:solidFill>
          <a:latin typeface="Arial" charset="0"/>
        </a:defRPr>
      </a:lvl5pPr>
      <a:lvl6pPr marL="456926" algn="l" rtl="0" eaLnBrk="1" fontAlgn="base" hangingPunct="1">
        <a:lnSpc>
          <a:spcPct val="90000"/>
        </a:lnSpc>
        <a:spcBef>
          <a:spcPct val="0"/>
        </a:spcBef>
        <a:spcAft>
          <a:spcPct val="0"/>
        </a:spcAft>
        <a:defRPr sz="3198">
          <a:solidFill>
            <a:schemeClr val="bg1"/>
          </a:solidFill>
          <a:latin typeface="Arial" charset="0"/>
        </a:defRPr>
      </a:lvl6pPr>
      <a:lvl7pPr marL="913852" algn="l" rtl="0" eaLnBrk="1" fontAlgn="base" hangingPunct="1">
        <a:lnSpc>
          <a:spcPct val="90000"/>
        </a:lnSpc>
        <a:spcBef>
          <a:spcPct val="0"/>
        </a:spcBef>
        <a:spcAft>
          <a:spcPct val="0"/>
        </a:spcAft>
        <a:defRPr sz="3198">
          <a:solidFill>
            <a:schemeClr val="bg1"/>
          </a:solidFill>
          <a:latin typeface="Arial" charset="0"/>
        </a:defRPr>
      </a:lvl7pPr>
      <a:lvl8pPr marL="1370778" algn="l" rtl="0" eaLnBrk="1" fontAlgn="base" hangingPunct="1">
        <a:lnSpc>
          <a:spcPct val="90000"/>
        </a:lnSpc>
        <a:spcBef>
          <a:spcPct val="0"/>
        </a:spcBef>
        <a:spcAft>
          <a:spcPct val="0"/>
        </a:spcAft>
        <a:defRPr sz="3198">
          <a:solidFill>
            <a:schemeClr val="bg1"/>
          </a:solidFill>
          <a:latin typeface="Arial" charset="0"/>
        </a:defRPr>
      </a:lvl8pPr>
      <a:lvl9pPr marL="1827703" algn="l" rtl="0" eaLnBrk="1" fontAlgn="base" hangingPunct="1">
        <a:lnSpc>
          <a:spcPct val="90000"/>
        </a:lnSpc>
        <a:spcBef>
          <a:spcPct val="0"/>
        </a:spcBef>
        <a:spcAft>
          <a:spcPct val="0"/>
        </a:spcAft>
        <a:defRPr sz="3198">
          <a:solidFill>
            <a:schemeClr val="bg1"/>
          </a:solidFill>
          <a:latin typeface="Arial" charset="0"/>
        </a:defRPr>
      </a:lvl9pPr>
    </p:titleStyle>
    <p:bodyStyle>
      <a:lvl1pPr marL="342694" indent="-342694" algn="l" defTabSz="913852" rtl="0" eaLnBrk="1" fontAlgn="base" latinLnBrk="0" hangingPunct="1">
        <a:spcBef>
          <a:spcPts val="900"/>
        </a:spcBef>
        <a:spcAft>
          <a:spcPct val="0"/>
        </a:spcAft>
        <a:buClr>
          <a:srgbClr val="5CE500"/>
        </a:buClr>
        <a:buFont typeface="Wingdings" pitchFamily="2" charset="2"/>
        <a:buChar char="§"/>
        <a:defRPr lang="en-US" sz="2400" kern="1200" dirty="0" smtClean="0">
          <a:solidFill>
            <a:schemeClr val="tx1"/>
          </a:solidFill>
          <a:latin typeface="Arial" pitchFamily="34" charset="0"/>
          <a:ea typeface="+mn-ea"/>
          <a:cs typeface="Arial" pitchFamily="34" charset="0"/>
        </a:defRPr>
      </a:lvl1pPr>
      <a:lvl2pPr marL="742504" indent="-285578" algn="l" defTabSz="913852" rtl="0" eaLnBrk="1" fontAlgn="base" latinLnBrk="0" hangingPunct="1">
        <a:spcBef>
          <a:spcPts val="900"/>
        </a:spcBef>
        <a:spcAft>
          <a:spcPct val="0"/>
        </a:spcAft>
        <a:buClr>
          <a:srgbClr val="5CE500"/>
        </a:buClr>
        <a:buChar char="•"/>
        <a:defRPr lang="en-US" sz="2000" kern="1200" dirty="0" smtClean="0">
          <a:solidFill>
            <a:schemeClr val="tx1"/>
          </a:solidFill>
          <a:latin typeface="Arial" pitchFamily="34" charset="0"/>
          <a:ea typeface="+mn-ea"/>
          <a:cs typeface="Arial" pitchFamily="34" charset="0"/>
        </a:defRPr>
      </a:lvl2pPr>
      <a:lvl3pPr marL="1142314" indent="-228462" algn="l" defTabSz="913852" rtl="0" eaLnBrk="1" fontAlgn="base" latinLnBrk="0" hangingPunct="1">
        <a:spcBef>
          <a:spcPts val="900"/>
        </a:spcBef>
        <a:spcAft>
          <a:spcPct val="0"/>
        </a:spcAft>
        <a:buClr>
          <a:srgbClr val="5CE500"/>
        </a:buClr>
        <a:buFont typeface="Arial" charset="0"/>
        <a:buChar char="–"/>
        <a:defRPr lang="en-US" sz="2000" kern="1200" dirty="0" smtClean="0">
          <a:solidFill>
            <a:schemeClr val="tx1"/>
          </a:solidFill>
          <a:latin typeface="Arial" pitchFamily="34" charset="0"/>
          <a:ea typeface="+mn-ea"/>
          <a:cs typeface="Arial" pitchFamily="34" charset="0"/>
        </a:defRPr>
      </a:lvl3pPr>
      <a:lvl4pPr marL="1599240" indent="-228462" algn="l" defTabSz="913852" rtl="0" eaLnBrk="1" fontAlgn="base" latinLnBrk="0" hangingPunct="1">
        <a:spcBef>
          <a:spcPts val="900"/>
        </a:spcBef>
        <a:spcAft>
          <a:spcPct val="0"/>
        </a:spcAft>
        <a:buClr>
          <a:srgbClr val="5CE500"/>
        </a:buClr>
        <a:buSzPct val="95000"/>
        <a:buFont typeface="Courier New" pitchFamily="49" charset="0"/>
        <a:buChar char="o"/>
        <a:defRPr lang="en-US" sz="1800" kern="1200" dirty="0" smtClean="0">
          <a:solidFill>
            <a:schemeClr val="tx1"/>
          </a:solidFill>
          <a:latin typeface="Arial" pitchFamily="34" charset="0"/>
          <a:ea typeface="+mn-ea"/>
          <a:cs typeface="Arial" pitchFamily="34" charset="0"/>
        </a:defRPr>
      </a:lvl4pPr>
      <a:lvl5pPr marL="2056166" indent="-228462" algn="l" defTabSz="913852" rtl="0" eaLnBrk="1" fontAlgn="base" latinLnBrk="0" hangingPunct="1">
        <a:spcBef>
          <a:spcPts val="900"/>
        </a:spcBef>
        <a:spcAft>
          <a:spcPct val="0"/>
        </a:spcAft>
        <a:buClr>
          <a:schemeClr val="accent2"/>
        </a:buClr>
        <a:buSzPct val="95000"/>
        <a:buFont typeface="Courier New" pitchFamily="49" charset="0"/>
        <a:buChar char="o"/>
        <a:defRPr lang="en-US" sz="1400" kern="1200" dirty="0" smtClean="0">
          <a:solidFill>
            <a:srgbClr val="000000"/>
          </a:solidFill>
          <a:latin typeface="Arial" pitchFamily="34" charset="0"/>
          <a:ea typeface="+mn-ea"/>
          <a:cs typeface="Arial" pitchFamily="34" charset="0"/>
        </a:defRPr>
      </a:lvl5pPr>
      <a:lvl6pPr marL="2513092" indent="-228462" algn="l" rtl="0" eaLnBrk="1" fontAlgn="base" hangingPunct="1">
        <a:spcBef>
          <a:spcPct val="20000"/>
        </a:spcBef>
        <a:spcAft>
          <a:spcPct val="0"/>
        </a:spcAft>
        <a:buClr>
          <a:schemeClr val="accent1"/>
        </a:buClr>
        <a:buFont typeface="Arial" charset="0"/>
        <a:buChar char="•"/>
        <a:defRPr sz="1998">
          <a:solidFill>
            <a:schemeClr val="tx1"/>
          </a:solidFill>
          <a:latin typeface="+mn-lt"/>
        </a:defRPr>
      </a:lvl6pPr>
      <a:lvl7pPr marL="2970017" indent="-228462" algn="l" rtl="0" eaLnBrk="1" fontAlgn="base" hangingPunct="1">
        <a:spcBef>
          <a:spcPct val="20000"/>
        </a:spcBef>
        <a:spcAft>
          <a:spcPct val="0"/>
        </a:spcAft>
        <a:buClr>
          <a:schemeClr val="accent1"/>
        </a:buClr>
        <a:buFont typeface="Arial" charset="0"/>
        <a:buChar char="•"/>
        <a:defRPr sz="1998">
          <a:solidFill>
            <a:schemeClr val="tx1"/>
          </a:solidFill>
          <a:latin typeface="+mn-lt"/>
        </a:defRPr>
      </a:lvl7pPr>
      <a:lvl8pPr marL="3426943" indent="-228462" algn="l" rtl="0" eaLnBrk="1" fontAlgn="base" hangingPunct="1">
        <a:spcBef>
          <a:spcPct val="20000"/>
        </a:spcBef>
        <a:spcAft>
          <a:spcPct val="0"/>
        </a:spcAft>
        <a:buClr>
          <a:schemeClr val="accent1"/>
        </a:buClr>
        <a:buFont typeface="Arial" charset="0"/>
        <a:buChar char="•"/>
        <a:defRPr sz="1998">
          <a:solidFill>
            <a:schemeClr val="tx1"/>
          </a:solidFill>
          <a:latin typeface="+mn-lt"/>
        </a:defRPr>
      </a:lvl8pPr>
      <a:lvl9pPr marL="3883868" indent="-228462" algn="l" rtl="0" eaLnBrk="1" fontAlgn="base" hangingPunct="1">
        <a:spcBef>
          <a:spcPct val="20000"/>
        </a:spcBef>
        <a:spcAft>
          <a:spcPct val="0"/>
        </a:spcAft>
        <a:buClr>
          <a:schemeClr val="accent1"/>
        </a:buClr>
        <a:buFont typeface="Arial" charset="0"/>
        <a:buChar char="•"/>
        <a:defRPr sz="1998">
          <a:solidFill>
            <a:schemeClr val="tx1"/>
          </a:solidFill>
          <a:latin typeface="+mn-lt"/>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5641" y="1657559"/>
            <a:ext cx="6298036" cy="3295110"/>
          </a:xfrm>
        </p:spPr>
        <p:txBody>
          <a:bodyPr/>
          <a:lstStyle/>
          <a:p>
            <a:r>
              <a:rPr lang="en-US" sz="7200" dirty="0"/>
              <a:t>Get Started With Serverless</a:t>
            </a:r>
          </a:p>
        </p:txBody>
      </p:sp>
      <p:sp>
        <p:nvSpPr>
          <p:cNvPr id="4" name="Text Placeholder 3"/>
          <p:cNvSpPr>
            <a:spLocks noGrp="1"/>
          </p:cNvSpPr>
          <p:nvPr>
            <p:ph type="body" sz="quarter" idx="10"/>
          </p:nvPr>
        </p:nvSpPr>
        <p:spPr>
          <a:xfrm>
            <a:off x="1748766" y="5542686"/>
            <a:ext cx="5391150" cy="327457"/>
          </a:xfrm>
        </p:spPr>
        <p:txBody>
          <a:bodyPr>
            <a:noAutofit/>
          </a:bodyPr>
          <a:lstStyle/>
          <a:p>
            <a:r>
              <a:rPr lang="en-US" sz="1800" dirty="0"/>
              <a:t>TJ </a:t>
            </a:r>
            <a:r>
              <a:rPr lang="en-US" sz="1800" dirty="0" err="1"/>
              <a:t>VanToll</a:t>
            </a:r>
            <a:endParaRPr lang="en-US" sz="1800" dirty="0"/>
          </a:p>
        </p:txBody>
      </p:sp>
      <p:sp>
        <p:nvSpPr>
          <p:cNvPr id="5" name="Text Placeholder 4"/>
          <p:cNvSpPr>
            <a:spLocks noGrp="1"/>
          </p:cNvSpPr>
          <p:nvPr>
            <p:ph type="body" sz="quarter" idx="11"/>
          </p:nvPr>
        </p:nvSpPr>
        <p:spPr>
          <a:xfrm>
            <a:off x="1748766" y="5870143"/>
            <a:ext cx="5391150" cy="327457"/>
          </a:xfrm>
        </p:spPr>
        <p:txBody>
          <a:bodyPr>
            <a:noAutofit/>
          </a:bodyPr>
          <a:lstStyle/>
          <a:p>
            <a:r>
              <a:rPr lang="en-US" sz="1800" dirty="0"/>
              <a:t>Principal Developer Advocate</a:t>
            </a:r>
          </a:p>
        </p:txBody>
      </p:sp>
      <p:sp>
        <p:nvSpPr>
          <p:cNvPr id="6" name="TextBox 5">
            <a:extLst>
              <a:ext uri="{FF2B5EF4-FFF2-40B4-BE49-F238E27FC236}">
                <a16:creationId xmlns:a16="http://schemas.microsoft.com/office/drawing/2014/main" id="{A296A7A3-AD30-824B-A8C1-BAEFEF14F596}"/>
              </a:ext>
            </a:extLst>
          </p:cNvPr>
          <p:cNvSpPr txBox="1"/>
          <p:nvPr/>
        </p:nvSpPr>
        <p:spPr bwMode="auto">
          <a:xfrm>
            <a:off x="871602" y="5542686"/>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72156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73559" y="1645921"/>
            <a:ext cx="9241705" cy="3948801"/>
          </a:xfrm>
        </p:spPr>
        <p:txBody>
          <a:bodyPr>
            <a:noAutofit/>
          </a:bodyPr>
          <a:lstStyle/>
          <a:p>
            <a:r>
              <a:rPr lang="en-US" sz="4800" dirty="0">
                <a:solidFill>
                  <a:schemeClr val="accent1"/>
                </a:solidFill>
              </a:rPr>
              <a:t>Serverless</a:t>
            </a:r>
            <a:r>
              <a:rPr lang="en-US" sz="4800" dirty="0"/>
              <a:t> is an execution model where the cloud provider is responsible for executing code by dynamically allocating resources</a:t>
            </a:r>
          </a:p>
        </p:txBody>
      </p:sp>
    </p:spTree>
    <p:extLst>
      <p:ext uri="{BB962C8B-B14F-4D97-AF65-F5344CB8AC3E}">
        <p14:creationId xmlns:p14="http://schemas.microsoft.com/office/powerpoint/2010/main" val="21060246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dirty="0"/>
              <a:t>1) Reduced DevOps workload</a:t>
            </a:r>
          </a:p>
          <a:p>
            <a:endParaRPr lang="en-US" dirty="0"/>
          </a:p>
          <a:p>
            <a:r>
              <a:rPr lang="en-US" dirty="0"/>
              <a:t>2) Scalability</a:t>
            </a:r>
          </a:p>
          <a:p>
            <a:endParaRPr lang="en-US" dirty="0"/>
          </a:p>
          <a:p>
            <a:r>
              <a:rPr lang="en-US" dirty="0"/>
              <a:t>3) Pay as you go</a:t>
            </a:r>
          </a:p>
          <a:p>
            <a:endParaRPr lang="en-US" dirty="0"/>
          </a:p>
          <a:p>
            <a:r>
              <a:rPr lang="en-US" dirty="0"/>
              <a:t>4) Decoupled business logic</a:t>
            </a:r>
          </a:p>
          <a:p>
            <a:endParaRPr lang="en-US" dirty="0"/>
          </a:p>
          <a:p>
            <a:r>
              <a:rPr lang="en-US"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344657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a kitchen&#10;&#10;Description automatically generated">
            <a:extLst>
              <a:ext uri="{FF2B5EF4-FFF2-40B4-BE49-F238E27FC236}">
                <a16:creationId xmlns:a16="http://schemas.microsoft.com/office/drawing/2014/main" id="{02C02745-72D4-714A-9A34-3D0E693DE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1230855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AF963D-8C8D-1A4F-937E-D3A26B912199}"/>
              </a:ext>
            </a:extLst>
          </p:cNvPr>
          <p:cNvSpPr txBox="1"/>
          <p:nvPr/>
        </p:nvSpPr>
        <p:spPr bwMode="auto">
          <a:xfrm>
            <a:off x="1350164" y="2725556"/>
            <a:ext cx="9488495" cy="156966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9600" i="0" dirty="0"/>
              <a:t>ACME Insurance</a:t>
            </a:r>
          </a:p>
        </p:txBody>
      </p:sp>
    </p:spTree>
    <p:extLst>
      <p:ext uri="{BB962C8B-B14F-4D97-AF65-F5344CB8AC3E}">
        <p14:creationId xmlns:p14="http://schemas.microsoft.com/office/powerpoint/2010/main" val="3501526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E774978A-9486-8541-A4F4-BD02CFDCC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85" y="267794"/>
            <a:ext cx="6350000" cy="3568700"/>
          </a:xfrm>
          <a:prstGeom prst="rect">
            <a:avLst/>
          </a:prstGeom>
        </p:spPr>
      </p:pic>
      <p:pic>
        <p:nvPicPr>
          <p:cNvPr id="5" name="Picture 4" descr="A green frog on a white background&#10;&#10;Description automatically generated">
            <a:extLst>
              <a:ext uri="{FF2B5EF4-FFF2-40B4-BE49-F238E27FC236}">
                <a16:creationId xmlns:a16="http://schemas.microsoft.com/office/drawing/2014/main" id="{7B90345B-C144-EB4D-A79B-2C4F0B535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736" y="2754805"/>
            <a:ext cx="4315373" cy="3013569"/>
          </a:xfrm>
          <a:prstGeom prst="rect">
            <a:avLst/>
          </a:prstGeom>
        </p:spPr>
      </p:pic>
    </p:spTree>
    <p:extLst>
      <p:ext uri="{BB962C8B-B14F-4D97-AF65-F5344CB8AC3E}">
        <p14:creationId xmlns:p14="http://schemas.microsoft.com/office/powerpoint/2010/main" val="45740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tree&#10;&#10;Description automatically generated">
            <a:extLst>
              <a:ext uri="{FF2B5EF4-FFF2-40B4-BE49-F238E27FC236}">
                <a16:creationId xmlns:a16="http://schemas.microsoft.com/office/drawing/2014/main" id="{1E0D9BAB-38AA-5B40-BF14-7BE85409C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249" y="0"/>
            <a:ext cx="9146326" cy="6858000"/>
          </a:xfrm>
          <a:prstGeom prst="rect">
            <a:avLst/>
          </a:prstGeom>
        </p:spPr>
      </p:pic>
    </p:spTree>
    <p:extLst>
      <p:ext uri="{BB962C8B-B14F-4D97-AF65-F5344CB8AC3E}">
        <p14:creationId xmlns:p14="http://schemas.microsoft.com/office/powerpoint/2010/main" val="2355458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4CC76C8-7A54-3E4A-B174-369357FC9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666" y="0"/>
            <a:ext cx="9487492" cy="6858000"/>
          </a:xfrm>
          <a:prstGeom prst="rect">
            <a:avLst/>
          </a:prstGeom>
        </p:spPr>
      </p:pic>
    </p:spTree>
    <p:extLst>
      <p:ext uri="{BB962C8B-B14F-4D97-AF65-F5344CB8AC3E}">
        <p14:creationId xmlns:p14="http://schemas.microsoft.com/office/powerpoint/2010/main" val="1556790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7BB589-2BF5-5A48-B5E8-BE25384A20EF}"/>
              </a:ext>
            </a:extLst>
          </p:cNvPr>
          <p:cNvSpPr txBox="1"/>
          <p:nvPr/>
        </p:nvSpPr>
        <p:spPr bwMode="auto">
          <a:xfrm>
            <a:off x="2924313" y="2644170"/>
            <a:ext cx="6340197" cy="156966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9600" i="0" dirty="0"/>
              <a:t>💵💰🐎🚗💰</a:t>
            </a:r>
          </a:p>
        </p:txBody>
      </p:sp>
    </p:spTree>
    <p:extLst>
      <p:ext uri="{BB962C8B-B14F-4D97-AF65-F5344CB8AC3E}">
        <p14:creationId xmlns:p14="http://schemas.microsoft.com/office/powerpoint/2010/main" val="1758840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3D8F0A-C02A-984A-B267-4F083854B18D}"/>
              </a:ext>
            </a:extLst>
          </p:cNvPr>
          <p:cNvSpPr txBox="1"/>
          <p:nvPr/>
        </p:nvSpPr>
        <p:spPr bwMode="auto">
          <a:xfrm>
            <a:off x="2513944" y="1430378"/>
            <a:ext cx="7160936" cy="120032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7200" i="0" dirty="0"/>
              <a:t>2 years of my life</a:t>
            </a:r>
          </a:p>
        </p:txBody>
      </p:sp>
      <p:sp>
        <p:nvSpPr>
          <p:cNvPr id="5" name="TextBox 4">
            <a:extLst>
              <a:ext uri="{FF2B5EF4-FFF2-40B4-BE49-F238E27FC236}">
                <a16:creationId xmlns:a16="http://schemas.microsoft.com/office/drawing/2014/main" id="{B5928CF4-1CEA-AE40-B121-DD26D14D0428}"/>
              </a:ext>
            </a:extLst>
          </p:cNvPr>
          <p:cNvSpPr txBox="1"/>
          <p:nvPr/>
        </p:nvSpPr>
        <p:spPr bwMode="auto">
          <a:xfrm>
            <a:off x="2231818" y="3454730"/>
            <a:ext cx="7725192" cy="120032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7200" i="0" dirty="0"/>
              <a:t>1 paying customer</a:t>
            </a:r>
          </a:p>
        </p:txBody>
      </p:sp>
    </p:spTree>
    <p:extLst>
      <p:ext uri="{BB962C8B-B14F-4D97-AF65-F5344CB8AC3E}">
        <p14:creationId xmlns:p14="http://schemas.microsoft.com/office/powerpoint/2010/main" val="254046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dirty="0"/>
              <a:t>1) Reduced DevOps workload</a:t>
            </a:r>
          </a:p>
          <a:p>
            <a:endParaRPr lang="en-US" dirty="0"/>
          </a:p>
          <a:p>
            <a:r>
              <a:rPr lang="en-US" dirty="0"/>
              <a:t>2) Scalability</a:t>
            </a:r>
          </a:p>
          <a:p>
            <a:endParaRPr lang="en-US" dirty="0"/>
          </a:p>
          <a:p>
            <a:r>
              <a:rPr lang="en-US" dirty="0"/>
              <a:t>3) Pay as you go</a:t>
            </a:r>
          </a:p>
          <a:p>
            <a:endParaRPr lang="en-US" dirty="0"/>
          </a:p>
          <a:p>
            <a:r>
              <a:rPr lang="en-US" dirty="0"/>
              <a:t>4) Decoupled business logic</a:t>
            </a:r>
          </a:p>
          <a:p>
            <a:endParaRPr lang="en-US" dirty="0"/>
          </a:p>
          <a:p>
            <a:r>
              <a:rPr lang="en-US"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249125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8AEC0D-6875-774B-B6E9-9CE23D9F5EB6}"/>
              </a:ext>
            </a:extLst>
          </p:cNvPr>
          <p:cNvSpPr txBox="1"/>
          <p:nvPr/>
        </p:nvSpPr>
        <p:spPr bwMode="auto">
          <a:xfrm>
            <a:off x="1896788" y="2644170"/>
            <a:ext cx="8395248" cy="156966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9600" i="0" dirty="0"/>
              <a:t>Serverless 101</a:t>
            </a:r>
          </a:p>
        </p:txBody>
      </p:sp>
    </p:spTree>
    <p:extLst>
      <p:ext uri="{BB962C8B-B14F-4D97-AF65-F5344CB8AC3E}">
        <p14:creationId xmlns:p14="http://schemas.microsoft.com/office/powerpoint/2010/main" val="180602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7336A4-BE74-6D48-94D7-9A5B2FBFF456}"/>
              </a:ext>
            </a:extLst>
          </p:cNvPr>
          <p:cNvSpPr txBox="1"/>
          <p:nvPr/>
        </p:nvSpPr>
        <p:spPr bwMode="auto">
          <a:xfrm>
            <a:off x="1179650" y="1997839"/>
            <a:ext cx="9828653" cy="2862322"/>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7200" i="0" strike="sngStrike" dirty="0"/>
              <a:t>Serverless would have</a:t>
            </a:r>
          </a:p>
          <a:p>
            <a:pPr>
              <a:buSzTx/>
            </a:pPr>
            <a:r>
              <a:rPr lang="en-US" sz="7200" i="0" strike="sngStrike" dirty="0"/>
              <a:t>saved ACME Insurance</a:t>
            </a:r>
          </a:p>
        </p:txBody>
      </p:sp>
    </p:spTree>
    <p:extLst>
      <p:ext uri="{BB962C8B-B14F-4D97-AF65-F5344CB8AC3E}">
        <p14:creationId xmlns:p14="http://schemas.microsoft.com/office/powerpoint/2010/main" val="126014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7336A4-BE74-6D48-94D7-9A5B2FBFF456}"/>
              </a:ext>
            </a:extLst>
          </p:cNvPr>
          <p:cNvSpPr txBox="1"/>
          <p:nvPr/>
        </p:nvSpPr>
        <p:spPr bwMode="auto">
          <a:xfrm>
            <a:off x="308052" y="1166842"/>
            <a:ext cx="11572720" cy="452431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7200" i="0" dirty="0"/>
              <a:t>Serverless would have</a:t>
            </a:r>
          </a:p>
          <a:p>
            <a:pPr>
              <a:buSzTx/>
            </a:pPr>
            <a:r>
              <a:rPr lang="en-US" sz="7200" i="0" dirty="0"/>
              <a:t>helped ACME Insurance fail</a:t>
            </a:r>
          </a:p>
          <a:p>
            <a:pPr>
              <a:buSzTx/>
            </a:pPr>
            <a:r>
              <a:rPr lang="en-US" sz="7200" i="0" dirty="0"/>
              <a:t>with less bad.</a:t>
            </a:r>
          </a:p>
        </p:txBody>
      </p:sp>
    </p:spTree>
    <p:extLst>
      <p:ext uri="{BB962C8B-B14F-4D97-AF65-F5344CB8AC3E}">
        <p14:creationId xmlns:p14="http://schemas.microsoft.com/office/powerpoint/2010/main" val="305650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b="1" dirty="0"/>
              <a:t>1) Reduced DevOps workload</a:t>
            </a:r>
          </a:p>
          <a:p>
            <a:endParaRPr lang="en-US" dirty="0"/>
          </a:p>
          <a:p>
            <a:r>
              <a:rPr lang="en-US" dirty="0"/>
              <a:t>2) Scalability</a:t>
            </a:r>
          </a:p>
          <a:p>
            <a:endParaRPr lang="en-US" dirty="0"/>
          </a:p>
          <a:p>
            <a:r>
              <a:rPr lang="en-US" dirty="0"/>
              <a:t>3) Pay as you go</a:t>
            </a:r>
          </a:p>
          <a:p>
            <a:endParaRPr lang="en-US" dirty="0"/>
          </a:p>
          <a:p>
            <a:r>
              <a:rPr lang="en-US" dirty="0"/>
              <a:t>4) Decoupled business logic</a:t>
            </a:r>
          </a:p>
          <a:p>
            <a:endParaRPr lang="en-US" dirty="0"/>
          </a:p>
          <a:p>
            <a:r>
              <a:rPr lang="en-US"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3500382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
        <p:nvSpPr>
          <p:cNvPr id="5" name="TextBox 4">
            <a:extLst>
              <a:ext uri="{FF2B5EF4-FFF2-40B4-BE49-F238E27FC236}">
                <a16:creationId xmlns:a16="http://schemas.microsoft.com/office/drawing/2014/main" id="{D7483302-4D07-0B45-AE7B-C86A992C7C3A}"/>
              </a:ext>
            </a:extLst>
          </p:cNvPr>
          <p:cNvSpPr txBox="1"/>
          <p:nvPr/>
        </p:nvSpPr>
        <p:spPr bwMode="auto">
          <a:xfrm>
            <a:off x="853596" y="248344"/>
            <a:ext cx="10851304" cy="120032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7200" i="0" dirty="0"/>
              <a:t>👨‍💻 👩‍💻 🕰️ 👩‍💻 👨‍💻</a:t>
            </a:r>
          </a:p>
        </p:txBody>
      </p:sp>
      <p:cxnSp>
        <p:nvCxnSpPr>
          <p:cNvPr id="14" name="Straight Arrow Connector 13">
            <a:extLst>
              <a:ext uri="{FF2B5EF4-FFF2-40B4-BE49-F238E27FC236}">
                <a16:creationId xmlns:a16="http://schemas.microsoft.com/office/drawing/2014/main" id="{13C8A30E-FABB-FE46-A654-A83CBEE5B049}"/>
              </a:ext>
            </a:extLst>
          </p:cNvPr>
          <p:cNvCxnSpPr>
            <a:cxnSpLocks/>
          </p:cNvCxnSpPr>
          <p:nvPr/>
        </p:nvCxnSpPr>
        <p:spPr bwMode="auto">
          <a:xfrm flipH="1">
            <a:off x="6094412" y="1448673"/>
            <a:ext cx="169301" cy="1851118"/>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21187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dirty="0"/>
              <a:t>1) Reduced DevOps workload</a:t>
            </a:r>
          </a:p>
          <a:p>
            <a:endParaRPr lang="en-US" dirty="0"/>
          </a:p>
          <a:p>
            <a:r>
              <a:rPr lang="en-US" b="1" dirty="0"/>
              <a:t>2) Scalability</a:t>
            </a:r>
          </a:p>
          <a:p>
            <a:endParaRPr lang="en-US" dirty="0"/>
          </a:p>
          <a:p>
            <a:r>
              <a:rPr lang="en-US" dirty="0"/>
              <a:t>3) Pay as you go</a:t>
            </a:r>
          </a:p>
          <a:p>
            <a:endParaRPr lang="en-US" dirty="0"/>
          </a:p>
          <a:p>
            <a:r>
              <a:rPr lang="en-US" dirty="0"/>
              <a:t>4) Decoupled business logic</a:t>
            </a:r>
          </a:p>
          <a:p>
            <a:endParaRPr lang="en-US" dirty="0"/>
          </a:p>
          <a:p>
            <a:r>
              <a:rPr lang="en-US"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3948728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
        <p:nvSpPr>
          <p:cNvPr id="5" name="TextBox 4">
            <a:extLst>
              <a:ext uri="{FF2B5EF4-FFF2-40B4-BE49-F238E27FC236}">
                <a16:creationId xmlns:a16="http://schemas.microsoft.com/office/drawing/2014/main" id="{D7483302-4D07-0B45-AE7B-C86A992C7C3A}"/>
              </a:ext>
            </a:extLst>
          </p:cNvPr>
          <p:cNvSpPr txBox="1"/>
          <p:nvPr/>
        </p:nvSpPr>
        <p:spPr bwMode="auto">
          <a:xfrm>
            <a:off x="164483" y="430253"/>
            <a:ext cx="5785743" cy="120032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7200" i="0" dirty="0"/>
              <a:t>👨‍💻 👩‍💻 🕰️ 👩‍💻 👨‍💻</a:t>
            </a:r>
          </a:p>
        </p:txBody>
      </p:sp>
      <p:cxnSp>
        <p:nvCxnSpPr>
          <p:cNvPr id="14" name="Straight Arrow Connector 13">
            <a:extLst>
              <a:ext uri="{FF2B5EF4-FFF2-40B4-BE49-F238E27FC236}">
                <a16:creationId xmlns:a16="http://schemas.microsoft.com/office/drawing/2014/main" id="{13C8A30E-FABB-FE46-A654-A83CBEE5B049}"/>
              </a:ext>
            </a:extLst>
          </p:cNvPr>
          <p:cNvCxnSpPr>
            <a:cxnSpLocks/>
          </p:cNvCxnSpPr>
          <p:nvPr/>
        </p:nvCxnSpPr>
        <p:spPr bwMode="auto">
          <a:xfrm>
            <a:off x="4704595" y="1620269"/>
            <a:ext cx="1389818" cy="1679522"/>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
        <p:nvSpPr>
          <p:cNvPr id="10" name="TextBox 9">
            <a:extLst>
              <a:ext uri="{FF2B5EF4-FFF2-40B4-BE49-F238E27FC236}">
                <a16:creationId xmlns:a16="http://schemas.microsoft.com/office/drawing/2014/main" id="{1CC34BE4-BE8D-3346-A515-8DD48C4B3611}"/>
              </a:ext>
            </a:extLst>
          </p:cNvPr>
          <p:cNvSpPr txBox="1"/>
          <p:nvPr/>
        </p:nvSpPr>
        <p:spPr bwMode="auto">
          <a:xfrm>
            <a:off x="6999015" y="7544"/>
            <a:ext cx="5429692" cy="163121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000" i="0" dirty="0"/>
              <a:t>👱 💁 🙎 🤷 🧔 👴 👵 🧓 </a:t>
            </a:r>
          </a:p>
          <a:p>
            <a:pPr>
              <a:buSzTx/>
            </a:pPr>
            <a:r>
              <a:rPr lang="en-US" sz="4000" i="0" dirty="0"/>
              <a:t>👶 👧 👦 👪 🐘 🦁 🐯 🐻 </a:t>
            </a:r>
          </a:p>
        </p:txBody>
      </p:sp>
      <p:cxnSp>
        <p:nvCxnSpPr>
          <p:cNvPr id="15" name="Straight Arrow Connector 14">
            <a:extLst>
              <a:ext uri="{FF2B5EF4-FFF2-40B4-BE49-F238E27FC236}">
                <a16:creationId xmlns:a16="http://schemas.microsoft.com/office/drawing/2014/main" id="{B3351770-2425-3540-B199-788D1C48AAF0}"/>
              </a:ext>
            </a:extLst>
          </p:cNvPr>
          <p:cNvCxnSpPr>
            <a:cxnSpLocks/>
          </p:cNvCxnSpPr>
          <p:nvPr/>
        </p:nvCxnSpPr>
        <p:spPr bwMode="auto">
          <a:xfrm flipH="1">
            <a:off x="10226190" y="1571375"/>
            <a:ext cx="927453" cy="1857625"/>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199420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
        <p:nvSpPr>
          <p:cNvPr id="5" name="TextBox 4">
            <a:extLst>
              <a:ext uri="{FF2B5EF4-FFF2-40B4-BE49-F238E27FC236}">
                <a16:creationId xmlns:a16="http://schemas.microsoft.com/office/drawing/2014/main" id="{D7483302-4D07-0B45-AE7B-C86A992C7C3A}"/>
              </a:ext>
            </a:extLst>
          </p:cNvPr>
          <p:cNvSpPr txBox="1"/>
          <p:nvPr/>
        </p:nvSpPr>
        <p:spPr bwMode="auto">
          <a:xfrm>
            <a:off x="164483" y="430253"/>
            <a:ext cx="5785743" cy="120032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7200" i="0" dirty="0"/>
              <a:t>👨‍💻 👩‍💻 🕰️ 👩‍💻 👨‍💻</a:t>
            </a:r>
          </a:p>
        </p:txBody>
      </p:sp>
      <p:cxnSp>
        <p:nvCxnSpPr>
          <p:cNvPr id="14" name="Straight Arrow Connector 13">
            <a:extLst>
              <a:ext uri="{FF2B5EF4-FFF2-40B4-BE49-F238E27FC236}">
                <a16:creationId xmlns:a16="http://schemas.microsoft.com/office/drawing/2014/main" id="{13C8A30E-FABB-FE46-A654-A83CBEE5B049}"/>
              </a:ext>
            </a:extLst>
          </p:cNvPr>
          <p:cNvCxnSpPr>
            <a:cxnSpLocks/>
          </p:cNvCxnSpPr>
          <p:nvPr/>
        </p:nvCxnSpPr>
        <p:spPr bwMode="auto">
          <a:xfrm>
            <a:off x="4704595" y="1620269"/>
            <a:ext cx="1389818" cy="1679522"/>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
        <p:nvSpPr>
          <p:cNvPr id="10" name="TextBox 9">
            <a:extLst>
              <a:ext uri="{FF2B5EF4-FFF2-40B4-BE49-F238E27FC236}">
                <a16:creationId xmlns:a16="http://schemas.microsoft.com/office/drawing/2014/main" id="{1CC34BE4-BE8D-3346-A515-8DD48C4B3611}"/>
              </a:ext>
            </a:extLst>
          </p:cNvPr>
          <p:cNvSpPr txBox="1"/>
          <p:nvPr/>
        </p:nvSpPr>
        <p:spPr bwMode="auto">
          <a:xfrm>
            <a:off x="6999015" y="7544"/>
            <a:ext cx="5429692" cy="163121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000" i="0" dirty="0"/>
              <a:t>👱 💁 🙎 🤷 🧔 👴 👵 🧓 </a:t>
            </a:r>
          </a:p>
          <a:p>
            <a:pPr>
              <a:buSzTx/>
            </a:pPr>
            <a:r>
              <a:rPr lang="en-US" sz="4000" i="0" dirty="0"/>
              <a:t>👶 👧 👦 👪 🐘 🦁 🐯 🐻 </a:t>
            </a:r>
          </a:p>
        </p:txBody>
      </p:sp>
      <p:cxnSp>
        <p:nvCxnSpPr>
          <p:cNvPr id="15" name="Straight Arrow Connector 14">
            <a:extLst>
              <a:ext uri="{FF2B5EF4-FFF2-40B4-BE49-F238E27FC236}">
                <a16:creationId xmlns:a16="http://schemas.microsoft.com/office/drawing/2014/main" id="{B3351770-2425-3540-B199-788D1C48AAF0}"/>
              </a:ext>
            </a:extLst>
          </p:cNvPr>
          <p:cNvCxnSpPr>
            <a:cxnSpLocks/>
          </p:cNvCxnSpPr>
          <p:nvPr/>
        </p:nvCxnSpPr>
        <p:spPr bwMode="auto">
          <a:xfrm flipH="1">
            <a:off x="10226190" y="1571375"/>
            <a:ext cx="927453" cy="1857625"/>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209933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dirty="0"/>
              <a:t>1) Reduced DevOps workload</a:t>
            </a:r>
          </a:p>
          <a:p>
            <a:endParaRPr lang="en-US" dirty="0"/>
          </a:p>
          <a:p>
            <a:r>
              <a:rPr lang="en-US" dirty="0"/>
              <a:t>2) Scalability</a:t>
            </a:r>
          </a:p>
          <a:p>
            <a:endParaRPr lang="en-US" dirty="0"/>
          </a:p>
          <a:p>
            <a:r>
              <a:rPr lang="en-US" b="1" dirty="0"/>
              <a:t>3) Pay as you go</a:t>
            </a:r>
          </a:p>
          <a:p>
            <a:endParaRPr lang="en-US" dirty="0"/>
          </a:p>
          <a:p>
            <a:r>
              <a:rPr lang="en-US" dirty="0"/>
              <a:t>4) Decoupled business logic</a:t>
            </a:r>
          </a:p>
          <a:p>
            <a:endParaRPr lang="en-US" dirty="0"/>
          </a:p>
          <a:p>
            <a:r>
              <a:rPr lang="en-US"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41520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
        <p:nvSpPr>
          <p:cNvPr id="5" name="TextBox 4">
            <a:extLst>
              <a:ext uri="{FF2B5EF4-FFF2-40B4-BE49-F238E27FC236}">
                <a16:creationId xmlns:a16="http://schemas.microsoft.com/office/drawing/2014/main" id="{D7483302-4D07-0B45-AE7B-C86A992C7C3A}"/>
              </a:ext>
            </a:extLst>
          </p:cNvPr>
          <p:cNvSpPr txBox="1"/>
          <p:nvPr/>
        </p:nvSpPr>
        <p:spPr bwMode="auto">
          <a:xfrm>
            <a:off x="164483" y="430253"/>
            <a:ext cx="5785743" cy="120032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7200" i="0" dirty="0"/>
              <a:t>👨‍💻 👩‍💻 🕰️ 👩‍💻 👨‍💻</a:t>
            </a:r>
          </a:p>
        </p:txBody>
      </p:sp>
      <p:cxnSp>
        <p:nvCxnSpPr>
          <p:cNvPr id="14" name="Straight Arrow Connector 13">
            <a:extLst>
              <a:ext uri="{FF2B5EF4-FFF2-40B4-BE49-F238E27FC236}">
                <a16:creationId xmlns:a16="http://schemas.microsoft.com/office/drawing/2014/main" id="{13C8A30E-FABB-FE46-A654-A83CBEE5B049}"/>
              </a:ext>
            </a:extLst>
          </p:cNvPr>
          <p:cNvCxnSpPr>
            <a:cxnSpLocks/>
          </p:cNvCxnSpPr>
          <p:nvPr/>
        </p:nvCxnSpPr>
        <p:spPr bwMode="auto">
          <a:xfrm>
            <a:off x="4704595" y="1620269"/>
            <a:ext cx="1389818" cy="1679522"/>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
        <p:nvSpPr>
          <p:cNvPr id="10" name="TextBox 9">
            <a:extLst>
              <a:ext uri="{FF2B5EF4-FFF2-40B4-BE49-F238E27FC236}">
                <a16:creationId xmlns:a16="http://schemas.microsoft.com/office/drawing/2014/main" id="{1CC34BE4-BE8D-3346-A515-8DD48C4B3611}"/>
              </a:ext>
            </a:extLst>
          </p:cNvPr>
          <p:cNvSpPr txBox="1"/>
          <p:nvPr/>
        </p:nvSpPr>
        <p:spPr bwMode="auto">
          <a:xfrm>
            <a:off x="6999015" y="7544"/>
            <a:ext cx="5429692" cy="1631216"/>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000" i="0" dirty="0"/>
              <a:t>👱 💁 🙎 🤷 🧔 👴 👵 🧓 </a:t>
            </a:r>
          </a:p>
          <a:p>
            <a:pPr>
              <a:buSzTx/>
            </a:pPr>
            <a:r>
              <a:rPr lang="en-US" sz="4000" i="0" dirty="0"/>
              <a:t>👶 👧 👦 👪 🐘 🦁 🐯 🐻 </a:t>
            </a:r>
          </a:p>
        </p:txBody>
      </p:sp>
      <p:cxnSp>
        <p:nvCxnSpPr>
          <p:cNvPr id="15" name="Straight Arrow Connector 14">
            <a:extLst>
              <a:ext uri="{FF2B5EF4-FFF2-40B4-BE49-F238E27FC236}">
                <a16:creationId xmlns:a16="http://schemas.microsoft.com/office/drawing/2014/main" id="{B3351770-2425-3540-B199-788D1C48AAF0}"/>
              </a:ext>
            </a:extLst>
          </p:cNvPr>
          <p:cNvCxnSpPr>
            <a:cxnSpLocks/>
          </p:cNvCxnSpPr>
          <p:nvPr/>
        </p:nvCxnSpPr>
        <p:spPr bwMode="auto">
          <a:xfrm flipH="1">
            <a:off x="10226190" y="1571375"/>
            <a:ext cx="927453" cy="1857625"/>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
        <p:nvSpPr>
          <p:cNvPr id="7" name="TextBox 6">
            <a:extLst>
              <a:ext uri="{FF2B5EF4-FFF2-40B4-BE49-F238E27FC236}">
                <a16:creationId xmlns:a16="http://schemas.microsoft.com/office/drawing/2014/main" id="{5F704113-657C-A243-90BC-EF42E5E53531}"/>
              </a:ext>
            </a:extLst>
          </p:cNvPr>
          <p:cNvSpPr txBox="1"/>
          <p:nvPr/>
        </p:nvSpPr>
        <p:spPr bwMode="auto">
          <a:xfrm>
            <a:off x="5073394" y="5310042"/>
            <a:ext cx="3467617" cy="120032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7200" i="0" dirty="0"/>
              <a:t>💰 💸 🤑</a:t>
            </a:r>
          </a:p>
        </p:txBody>
      </p:sp>
      <p:cxnSp>
        <p:nvCxnSpPr>
          <p:cNvPr id="16" name="Straight Arrow Connector 15">
            <a:extLst>
              <a:ext uri="{FF2B5EF4-FFF2-40B4-BE49-F238E27FC236}">
                <a16:creationId xmlns:a16="http://schemas.microsoft.com/office/drawing/2014/main" id="{B9A96276-3001-724E-8B62-CFA6DF6EA931}"/>
              </a:ext>
            </a:extLst>
          </p:cNvPr>
          <p:cNvCxnSpPr>
            <a:cxnSpLocks/>
          </p:cNvCxnSpPr>
          <p:nvPr/>
        </p:nvCxnSpPr>
        <p:spPr bwMode="auto">
          <a:xfrm flipV="1">
            <a:off x="6807202" y="3745426"/>
            <a:ext cx="1346198" cy="1353851"/>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Tree>
    <p:extLst>
      <p:ext uri="{BB962C8B-B14F-4D97-AF65-F5344CB8AC3E}">
        <p14:creationId xmlns:p14="http://schemas.microsoft.com/office/powerpoint/2010/main" val="17050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dirty="0"/>
              <a:t>1) Reduced DevOps workload</a:t>
            </a:r>
          </a:p>
          <a:p>
            <a:endParaRPr lang="en-US" dirty="0"/>
          </a:p>
          <a:p>
            <a:r>
              <a:rPr lang="en-US" dirty="0"/>
              <a:t>2) Scalability</a:t>
            </a:r>
          </a:p>
          <a:p>
            <a:endParaRPr lang="en-US" dirty="0"/>
          </a:p>
          <a:p>
            <a:r>
              <a:rPr lang="en-US" dirty="0"/>
              <a:t>3) Pay as you go</a:t>
            </a:r>
          </a:p>
          <a:p>
            <a:endParaRPr lang="en-US" dirty="0"/>
          </a:p>
          <a:p>
            <a:r>
              <a:rPr lang="en-US" b="1" dirty="0"/>
              <a:t>4) Decoupled business logic</a:t>
            </a:r>
          </a:p>
          <a:p>
            <a:endParaRPr lang="en-US" dirty="0"/>
          </a:p>
          <a:p>
            <a:r>
              <a:rPr lang="en-US"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1886849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AACC03A8-7E54-F542-A13B-C457A2E2B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812" y="2314575"/>
            <a:ext cx="2235200" cy="2228850"/>
          </a:xfrm>
          <a:prstGeom prst="rect">
            <a:avLst/>
          </a:prstGeom>
        </p:spPr>
      </p:pic>
      <p:pic>
        <p:nvPicPr>
          <p:cNvPr id="7" name="Picture 6" descr="A picture containing object&#10;&#10;Description automatically generated">
            <a:extLst>
              <a:ext uri="{FF2B5EF4-FFF2-40B4-BE49-F238E27FC236}">
                <a16:creationId xmlns:a16="http://schemas.microsoft.com/office/drawing/2014/main" id="{240AD091-D7B0-214A-AA58-607D9BE2F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337" y="473558"/>
            <a:ext cx="6079572" cy="1538892"/>
          </a:xfrm>
          <a:prstGeom prst="rect">
            <a:avLst/>
          </a:prstGeom>
        </p:spPr>
      </p:pic>
      <p:pic>
        <p:nvPicPr>
          <p:cNvPr id="9" name="Picture 8" descr="A drawing of a face&#10;&#10;Description automatically generated">
            <a:extLst>
              <a:ext uri="{FF2B5EF4-FFF2-40B4-BE49-F238E27FC236}">
                <a16:creationId xmlns:a16="http://schemas.microsoft.com/office/drawing/2014/main" id="{2A1C3145-1874-9249-886C-6146382D18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6008" y="635000"/>
            <a:ext cx="2794000" cy="2794000"/>
          </a:xfrm>
          <a:prstGeom prst="rect">
            <a:avLst/>
          </a:prstGeom>
        </p:spPr>
      </p:pic>
      <p:pic>
        <p:nvPicPr>
          <p:cNvPr id="11" name="Picture 10">
            <a:extLst>
              <a:ext uri="{FF2B5EF4-FFF2-40B4-BE49-F238E27FC236}">
                <a16:creationId xmlns:a16="http://schemas.microsoft.com/office/drawing/2014/main" id="{197C05EB-51F1-0141-AE71-F0A7D4838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303" y="3273720"/>
            <a:ext cx="2539410" cy="2539410"/>
          </a:xfrm>
          <a:prstGeom prst="rect">
            <a:avLst/>
          </a:prstGeom>
        </p:spPr>
      </p:pic>
    </p:spTree>
    <p:extLst>
      <p:ext uri="{BB962C8B-B14F-4D97-AF65-F5344CB8AC3E}">
        <p14:creationId xmlns:p14="http://schemas.microsoft.com/office/powerpoint/2010/main" val="39264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Tree>
    <p:extLst>
      <p:ext uri="{BB962C8B-B14F-4D97-AF65-F5344CB8AC3E}">
        <p14:creationId xmlns:p14="http://schemas.microsoft.com/office/powerpoint/2010/main" val="508798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1578588" y="3075009"/>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BL</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469256" y="2960202"/>
            <a:ext cx="783598" cy="632612"/>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
        <p:nvSpPr>
          <p:cNvPr id="10" name="TextBox 9">
            <a:extLst>
              <a:ext uri="{FF2B5EF4-FFF2-40B4-BE49-F238E27FC236}">
                <a16:creationId xmlns:a16="http://schemas.microsoft.com/office/drawing/2014/main" id="{A5A10B99-0E46-F540-A641-52C5EDD0D613}"/>
              </a:ext>
            </a:extLst>
          </p:cNvPr>
          <p:cNvSpPr txBox="1"/>
          <p:nvPr/>
        </p:nvSpPr>
        <p:spPr bwMode="auto">
          <a:xfrm>
            <a:off x="3497470" y="3070985"/>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solidFill>
                  <a:srgbClr val="FF0000"/>
                </a:solidFill>
              </a:rPr>
              <a:t>BL</a:t>
            </a:r>
          </a:p>
        </p:txBody>
      </p:sp>
      <p:sp>
        <p:nvSpPr>
          <p:cNvPr id="12" name="Rectangle 11">
            <a:extLst>
              <a:ext uri="{FF2B5EF4-FFF2-40B4-BE49-F238E27FC236}">
                <a16:creationId xmlns:a16="http://schemas.microsoft.com/office/drawing/2014/main" id="{6D678772-590E-C640-B276-73316AD30961}"/>
              </a:ext>
            </a:extLst>
          </p:cNvPr>
          <p:cNvSpPr/>
          <p:nvPr/>
        </p:nvSpPr>
        <p:spPr bwMode="auto">
          <a:xfrm>
            <a:off x="3388138" y="2956178"/>
            <a:ext cx="783598" cy="632612"/>
          </a:xfrm>
          <a:prstGeom prst="rect">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4" name="TextBox 13">
            <a:extLst>
              <a:ext uri="{FF2B5EF4-FFF2-40B4-BE49-F238E27FC236}">
                <a16:creationId xmlns:a16="http://schemas.microsoft.com/office/drawing/2014/main" id="{606B96D1-73A1-0F4B-84B6-5001308E7C08}"/>
              </a:ext>
            </a:extLst>
          </p:cNvPr>
          <p:cNvSpPr txBox="1"/>
          <p:nvPr/>
        </p:nvSpPr>
        <p:spPr bwMode="auto">
          <a:xfrm>
            <a:off x="3497470" y="3983221"/>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BL</a:t>
            </a:r>
          </a:p>
        </p:txBody>
      </p:sp>
      <p:sp>
        <p:nvSpPr>
          <p:cNvPr id="15" name="Rectangle 14">
            <a:extLst>
              <a:ext uri="{FF2B5EF4-FFF2-40B4-BE49-F238E27FC236}">
                <a16:creationId xmlns:a16="http://schemas.microsoft.com/office/drawing/2014/main" id="{55433187-FA92-1346-A43F-2E83EFCEA226}"/>
              </a:ext>
            </a:extLst>
          </p:cNvPr>
          <p:cNvSpPr/>
          <p:nvPr/>
        </p:nvSpPr>
        <p:spPr bwMode="auto">
          <a:xfrm>
            <a:off x="3388138" y="3868414"/>
            <a:ext cx="783598" cy="632612"/>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3DEE8FF3-8405-3249-9EDA-8D2617F5516B}"/>
              </a:ext>
            </a:extLst>
          </p:cNvPr>
          <p:cNvSpPr txBox="1"/>
          <p:nvPr/>
        </p:nvSpPr>
        <p:spPr bwMode="auto">
          <a:xfrm>
            <a:off x="2555384" y="3058406"/>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solidFill>
                  <a:srgbClr val="FF0000"/>
                </a:solidFill>
              </a:rPr>
              <a:t>BL</a:t>
            </a:r>
          </a:p>
        </p:txBody>
      </p:sp>
      <p:sp>
        <p:nvSpPr>
          <p:cNvPr id="17" name="Rectangle 16">
            <a:extLst>
              <a:ext uri="{FF2B5EF4-FFF2-40B4-BE49-F238E27FC236}">
                <a16:creationId xmlns:a16="http://schemas.microsoft.com/office/drawing/2014/main" id="{846DD1B6-9D3C-AA42-A946-D2E65D23F10D}"/>
              </a:ext>
            </a:extLst>
          </p:cNvPr>
          <p:cNvSpPr/>
          <p:nvPr/>
        </p:nvSpPr>
        <p:spPr bwMode="auto">
          <a:xfrm>
            <a:off x="2446052" y="2943599"/>
            <a:ext cx="783598" cy="632612"/>
          </a:xfrm>
          <a:prstGeom prst="rect">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B54AD294-3A2F-1544-A8C7-6A3A54610B02}"/>
              </a:ext>
            </a:extLst>
          </p:cNvPr>
          <p:cNvSpPr txBox="1"/>
          <p:nvPr/>
        </p:nvSpPr>
        <p:spPr bwMode="auto">
          <a:xfrm>
            <a:off x="2538029" y="3970658"/>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BL</a:t>
            </a:r>
          </a:p>
        </p:txBody>
      </p:sp>
      <p:sp>
        <p:nvSpPr>
          <p:cNvPr id="20" name="Rectangle 19">
            <a:extLst>
              <a:ext uri="{FF2B5EF4-FFF2-40B4-BE49-F238E27FC236}">
                <a16:creationId xmlns:a16="http://schemas.microsoft.com/office/drawing/2014/main" id="{AF2EAEDC-3654-3B47-972F-0D8D5BE69FD0}"/>
              </a:ext>
            </a:extLst>
          </p:cNvPr>
          <p:cNvSpPr/>
          <p:nvPr/>
        </p:nvSpPr>
        <p:spPr bwMode="auto">
          <a:xfrm>
            <a:off x="2428697" y="3855851"/>
            <a:ext cx="783598" cy="632612"/>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21" name="TextBox 20">
            <a:extLst>
              <a:ext uri="{FF2B5EF4-FFF2-40B4-BE49-F238E27FC236}">
                <a16:creationId xmlns:a16="http://schemas.microsoft.com/office/drawing/2014/main" id="{BC53D9F1-A064-CC47-A245-A8CF5CDAE86A}"/>
              </a:ext>
            </a:extLst>
          </p:cNvPr>
          <p:cNvSpPr txBox="1"/>
          <p:nvPr/>
        </p:nvSpPr>
        <p:spPr bwMode="auto">
          <a:xfrm>
            <a:off x="1578588" y="3974498"/>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BL</a:t>
            </a:r>
          </a:p>
        </p:txBody>
      </p:sp>
      <p:sp>
        <p:nvSpPr>
          <p:cNvPr id="22" name="Rectangle 21">
            <a:extLst>
              <a:ext uri="{FF2B5EF4-FFF2-40B4-BE49-F238E27FC236}">
                <a16:creationId xmlns:a16="http://schemas.microsoft.com/office/drawing/2014/main" id="{6D716B7E-7C50-4648-A95C-24B38A2BEC3C}"/>
              </a:ext>
            </a:extLst>
          </p:cNvPr>
          <p:cNvSpPr/>
          <p:nvPr/>
        </p:nvSpPr>
        <p:spPr bwMode="auto">
          <a:xfrm>
            <a:off x="1469256" y="3859691"/>
            <a:ext cx="783598" cy="632612"/>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23" name="TextBox 22">
            <a:extLst>
              <a:ext uri="{FF2B5EF4-FFF2-40B4-BE49-F238E27FC236}">
                <a16:creationId xmlns:a16="http://schemas.microsoft.com/office/drawing/2014/main" id="{4F01508E-BBF2-4748-AF4A-0EEF03BC38C8}"/>
              </a:ext>
            </a:extLst>
          </p:cNvPr>
          <p:cNvSpPr txBox="1"/>
          <p:nvPr/>
        </p:nvSpPr>
        <p:spPr bwMode="auto">
          <a:xfrm>
            <a:off x="4468144" y="3070985"/>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BL</a:t>
            </a:r>
          </a:p>
        </p:txBody>
      </p:sp>
      <p:sp>
        <p:nvSpPr>
          <p:cNvPr id="24" name="Rectangle 23">
            <a:extLst>
              <a:ext uri="{FF2B5EF4-FFF2-40B4-BE49-F238E27FC236}">
                <a16:creationId xmlns:a16="http://schemas.microsoft.com/office/drawing/2014/main" id="{705E0963-9CAF-084C-A6D1-8D0EC2EB4D60}"/>
              </a:ext>
            </a:extLst>
          </p:cNvPr>
          <p:cNvSpPr/>
          <p:nvPr/>
        </p:nvSpPr>
        <p:spPr bwMode="auto">
          <a:xfrm>
            <a:off x="4358812" y="2956178"/>
            <a:ext cx="783598" cy="632612"/>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25" name="TextBox 24">
            <a:extLst>
              <a:ext uri="{FF2B5EF4-FFF2-40B4-BE49-F238E27FC236}">
                <a16:creationId xmlns:a16="http://schemas.microsoft.com/office/drawing/2014/main" id="{A82BD6A6-31EA-D54E-BC68-909B041184B9}"/>
              </a:ext>
            </a:extLst>
          </p:cNvPr>
          <p:cNvSpPr txBox="1"/>
          <p:nvPr/>
        </p:nvSpPr>
        <p:spPr bwMode="auto">
          <a:xfrm>
            <a:off x="4450789" y="3983221"/>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solidFill>
                  <a:srgbClr val="FF0000"/>
                </a:solidFill>
              </a:rPr>
              <a:t>BL</a:t>
            </a:r>
          </a:p>
        </p:txBody>
      </p:sp>
      <p:sp>
        <p:nvSpPr>
          <p:cNvPr id="26" name="Rectangle 25">
            <a:extLst>
              <a:ext uri="{FF2B5EF4-FFF2-40B4-BE49-F238E27FC236}">
                <a16:creationId xmlns:a16="http://schemas.microsoft.com/office/drawing/2014/main" id="{E5442983-CBF8-AE4A-B1BD-64C8B62B82F8}"/>
              </a:ext>
            </a:extLst>
          </p:cNvPr>
          <p:cNvSpPr/>
          <p:nvPr/>
        </p:nvSpPr>
        <p:spPr bwMode="auto">
          <a:xfrm>
            <a:off x="4341457" y="3868414"/>
            <a:ext cx="783598" cy="632612"/>
          </a:xfrm>
          <a:prstGeom prst="rect">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601945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dirty="0"/>
              <a:t>1) Reduced DevOps workload</a:t>
            </a:r>
          </a:p>
          <a:p>
            <a:endParaRPr lang="en-US" dirty="0"/>
          </a:p>
          <a:p>
            <a:r>
              <a:rPr lang="en-US" dirty="0"/>
              <a:t>2) Scalability</a:t>
            </a:r>
          </a:p>
          <a:p>
            <a:endParaRPr lang="en-US" dirty="0"/>
          </a:p>
          <a:p>
            <a:r>
              <a:rPr lang="en-US" dirty="0"/>
              <a:t>3) Pay as you go</a:t>
            </a:r>
          </a:p>
          <a:p>
            <a:endParaRPr lang="en-US" dirty="0"/>
          </a:p>
          <a:p>
            <a:r>
              <a:rPr lang="en-US" dirty="0"/>
              <a:t>4) Decoupled business logic</a:t>
            </a:r>
          </a:p>
          <a:p>
            <a:endParaRPr lang="en-US" dirty="0"/>
          </a:p>
          <a:p>
            <a:r>
              <a:rPr lang="en-US" b="1"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2487847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solidFill>
                  <a:srgbClr val="FF0000"/>
                </a:solidFill>
              </a:rPr>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Tree>
    <p:extLst>
      <p:ext uri="{BB962C8B-B14F-4D97-AF65-F5344CB8AC3E}">
        <p14:creationId xmlns:p14="http://schemas.microsoft.com/office/powerpoint/2010/main" val="696620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solidFill>
                  <a:srgbClr val="FF0000"/>
                </a:solidFill>
              </a:rPr>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solidFill>
                  <a:srgbClr val="FF0000"/>
                </a:solidFill>
              </a:rPr>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Tree>
    <p:extLst>
      <p:ext uri="{BB962C8B-B14F-4D97-AF65-F5344CB8AC3E}">
        <p14:creationId xmlns:p14="http://schemas.microsoft.com/office/powerpoint/2010/main" val="3269884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solidFill>
                  <a:srgbClr val="FF0000"/>
                </a:solidFill>
              </a:rPr>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2"/>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sp>
        <p:nvSpPr>
          <p:cNvPr id="15" name="TextBox 14">
            <a:extLst>
              <a:ext uri="{FF2B5EF4-FFF2-40B4-BE49-F238E27FC236}">
                <a16:creationId xmlns:a16="http://schemas.microsoft.com/office/drawing/2014/main" id="{4E1E7494-D472-634C-AEEC-59848806E453}"/>
              </a:ext>
            </a:extLst>
          </p:cNvPr>
          <p:cNvSpPr txBox="1"/>
          <p:nvPr/>
        </p:nvSpPr>
        <p:spPr bwMode="auto">
          <a:xfrm>
            <a:off x="9753422" y="465913"/>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6" name="Rectangle 15">
            <a:extLst>
              <a:ext uri="{FF2B5EF4-FFF2-40B4-BE49-F238E27FC236}">
                <a16:creationId xmlns:a16="http://schemas.microsoft.com/office/drawing/2014/main" id="{AE9DD227-4116-9241-BD06-B31CA266387A}"/>
              </a:ext>
            </a:extLst>
          </p:cNvPr>
          <p:cNvSpPr/>
          <p:nvPr/>
        </p:nvSpPr>
        <p:spPr bwMode="auto">
          <a:xfrm>
            <a:off x="9397402"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D347F84-E441-0447-889F-37EF083B9A88}"/>
              </a:ext>
            </a:extLst>
          </p:cNvPr>
          <p:cNvSpPr txBox="1"/>
          <p:nvPr/>
        </p:nvSpPr>
        <p:spPr bwMode="auto">
          <a:xfrm>
            <a:off x="6009899" y="46157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8" name="Rectangle 17">
            <a:extLst>
              <a:ext uri="{FF2B5EF4-FFF2-40B4-BE49-F238E27FC236}">
                <a16:creationId xmlns:a16="http://schemas.microsoft.com/office/drawing/2014/main" id="{4ABA3EA1-C90A-1248-B000-724D1BBCBBE0}"/>
              </a:ext>
            </a:extLst>
          </p:cNvPr>
          <p:cNvSpPr/>
          <p:nvPr/>
        </p:nvSpPr>
        <p:spPr bwMode="auto">
          <a:xfrm>
            <a:off x="5653879" y="-4341"/>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2"/>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21D99D7C-B6BD-BE46-AF88-F0AD68649E90}"/>
              </a:ext>
            </a:extLst>
          </p:cNvPr>
          <p:cNvCxnSpPr>
            <a:cxnSpLocks/>
          </p:cNvCxnSpPr>
          <p:nvPr/>
        </p:nvCxnSpPr>
        <p:spPr bwMode="auto">
          <a:xfrm>
            <a:off x="7138573" y="1580093"/>
            <a:ext cx="854721"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FFEB554-9000-954F-BB3C-ACC80C24BBF9}"/>
              </a:ext>
            </a:extLst>
          </p:cNvPr>
          <p:cNvCxnSpPr>
            <a:cxnSpLocks/>
          </p:cNvCxnSpPr>
          <p:nvPr/>
        </p:nvCxnSpPr>
        <p:spPr bwMode="auto">
          <a:xfrm flipH="1">
            <a:off x="10397448" y="1580093"/>
            <a:ext cx="395665" cy="1558005"/>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4120262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C310-65DD-AD4D-869F-226911865882}"/>
              </a:ext>
            </a:extLst>
          </p:cNvPr>
          <p:cNvSpPr>
            <a:spLocks noGrp="1"/>
          </p:cNvSpPr>
          <p:nvPr>
            <p:ph type="title"/>
          </p:nvPr>
        </p:nvSpPr>
        <p:spPr>
          <a:xfrm>
            <a:off x="323036" y="329560"/>
            <a:ext cx="10948387" cy="590931"/>
          </a:xfrm>
        </p:spPr>
        <p:txBody>
          <a:bodyPr/>
          <a:lstStyle/>
          <a:p>
            <a:r>
              <a:rPr lang="en-US" dirty="0"/>
              <a:t>5 Benefits of Serverless</a:t>
            </a:r>
          </a:p>
        </p:txBody>
      </p:sp>
      <p:sp>
        <p:nvSpPr>
          <p:cNvPr id="3" name="Content Placeholder 2">
            <a:extLst>
              <a:ext uri="{FF2B5EF4-FFF2-40B4-BE49-F238E27FC236}">
                <a16:creationId xmlns:a16="http://schemas.microsoft.com/office/drawing/2014/main" id="{5054BC03-3C07-A649-9777-AF1BBAB78B5F}"/>
              </a:ext>
            </a:extLst>
          </p:cNvPr>
          <p:cNvSpPr>
            <a:spLocks noGrp="1"/>
          </p:cNvSpPr>
          <p:nvPr>
            <p:ph idx="1"/>
          </p:nvPr>
        </p:nvSpPr>
        <p:spPr>
          <a:xfrm>
            <a:off x="1642135" y="1273159"/>
            <a:ext cx="6840880" cy="5172075"/>
          </a:xfrm>
        </p:spPr>
        <p:txBody>
          <a:bodyPr/>
          <a:lstStyle/>
          <a:p>
            <a:r>
              <a:rPr lang="en-US" dirty="0"/>
              <a:t>1) Reduced DevOps workload</a:t>
            </a:r>
          </a:p>
          <a:p>
            <a:endParaRPr lang="en-US" dirty="0"/>
          </a:p>
          <a:p>
            <a:r>
              <a:rPr lang="en-US" dirty="0"/>
              <a:t>2) Scalability</a:t>
            </a:r>
          </a:p>
          <a:p>
            <a:endParaRPr lang="en-US" dirty="0"/>
          </a:p>
          <a:p>
            <a:r>
              <a:rPr lang="en-US" dirty="0"/>
              <a:t>3) Pay as you go</a:t>
            </a:r>
          </a:p>
          <a:p>
            <a:endParaRPr lang="en-US" dirty="0"/>
          </a:p>
          <a:p>
            <a:r>
              <a:rPr lang="en-US" dirty="0"/>
              <a:t>4) Decoupled business logic</a:t>
            </a:r>
          </a:p>
          <a:p>
            <a:endParaRPr lang="en-US" dirty="0"/>
          </a:p>
          <a:p>
            <a:r>
              <a:rPr lang="en-US" dirty="0"/>
              <a:t>5) Quick deployments and updates</a:t>
            </a:r>
          </a:p>
        </p:txBody>
      </p:sp>
      <p:sp>
        <p:nvSpPr>
          <p:cNvPr id="5" name="TextBox 4">
            <a:extLst>
              <a:ext uri="{FF2B5EF4-FFF2-40B4-BE49-F238E27FC236}">
                <a16:creationId xmlns:a16="http://schemas.microsoft.com/office/drawing/2014/main" id="{05C636A5-E026-D844-9C3E-B92D3CEAB7B5}"/>
              </a:ext>
            </a:extLst>
          </p:cNvPr>
          <p:cNvSpPr txBox="1"/>
          <p:nvPr/>
        </p:nvSpPr>
        <p:spPr bwMode="auto">
          <a:xfrm>
            <a:off x="764972" y="3297989"/>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7F5BB100-1AAC-9B47-BA4D-C6036E341EE0}"/>
              </a:ext>
            </a:extLst>
          </p:cNvPr>
          <p:cNvSpPr txBox="1"/>
          <p:nvPr/>
        </p:nvSpPr>
        <p:spPr bwMode="auto">
          <a:xfrm>
            <a:off x="764973" y="2237468"/>
            <a:ext cx="877163"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84121938-F154-2246-BDC9-E88A568D348E}"/>
              </a:ext>
            </a:extLst>
          </p:cNvPr>
          <p:cNvSpPr txBox="1"/>
          <p:nvPr/>
        </p:nvSpPr>
        <p:spPr bwMode="auto">
          <a:xfrm>
            <a:off x="764970" y="4358510"/>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8" name="TextBox 7">
            <a:extLst>
              <a:ext uri="{FF2B5EF4-FFF2-40B4-BE49-F238E27FC236}">
                <a16:creationId xmlns:a16="http://schemas.microsoft.com/office/drawing/2014/main" id="{379AA004-5385-4444-BCAF-10A738C5F14F}"/>
              </a:ext>
            </a:extLst>
          </p:cNvPr>
          <p:cNvSpPr txBox="1"/>
          <p:nvPr/>
        </p:nvSpPr>
        <p:spPr bwMode="auto">
          <a:xfrm>
            <a:off x="764972" y="541903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9" name="TextBox 8">
            <a:extLst>
              <a:ext uri="{FF2B5EF4-FFF2-40B4-BE49-F238E27FC236}">
                <a16:creationId xmlns:a16="http://schemas.microsoft.com/office/drawing/2014/main" id="{4D452232-8C64-6740-BF14-D16D2527330B}"/>
              </a:ext>
            </a:extLst>
          </p:cNvPr>
          <p:cNvSpPr txBox="1"/>
          <p:nvPr/>
        </p:nvSpPr>
        <p:spPr bwMode="auto">
          <a:xfrm>
            <a:off x="764972" y="117694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777108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8499687" cy="5172075"/>
          </a:xfrm>
        </p:spPr>
        <p:txBody>
          <a:bodyPr/>
          <a:lstStyle/>
          <a:p>
            <a:r>
              <a:rPr lang="en-US" dirty="0"/>
              <a:t>1) Pricing is not transparent, and can fluctuate</a:t>
            </a:r>
          </a:p>
          <a:p>
            <a:endParaRPr lang="en-US" dirty="0"/>
          </a:p>
          <a:p>
            <a:r>
              <a:rPr lang="en-US" dirty="0"/>
              <a:t>2) Risk of vendor lock in</a:t>
            </a:r>
          </a:p>
          <a:p>
            <a:endParaRPr lang="en-US" dirty="0"/>
          </a:p>
          <a:p>
            <a:r>
              <a:rPr lang="en-US" dirty="0"/>
              <a:t>3) Debugging and troubleshooting can be painful</a:t>
            </a:r>
          </a:p>
          <a:p>
            <a:endParaRPr lang="en-US" dirty="0"/>
          </a:p>
          <a:p>
            <a:r>
              <a:rPr lang="en-US"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4215576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8499687" cy="5172075"/>
          </a:xfrm>
        </p:spPr>
        <p:txBody>
          <a:bodyPr/>
          <a:lstStyle/>
          <a:p>
            <a:r>
              <a:rPr lang="en-US" b="1" dirty="0"/>
              <a:t>1) Pricing is not transparent, and can fluctuate</a:t>
            </a:r>
          </a:p>
          <a:p>
            <a:endParaRPr lang="en-US" dirty="0"/>
          </a:p>
          <a:p>
            <a:r>
              <a:rPr lang="en-US" dirty="0"/>
              <a:t>2) Risk of vendor lock in</a:t>
            </a:r>
          </a:p>
          <a:p>
            <a:endParaRPr lang="en-US" dirty="0"/>
          </a:p>
          <a:p>
            <a:r>
              <a:rPr lang="en-US" dirty="0"/>
              <a:t>3) Debugging and troubleshooting can be painful</a:t>
            </a:r>
          </a:p>
          <a:p>
            <a:endParaRPr lang="en-US" dirty="0"/>
          </a:p>
          <a:p>
            <a:r>
              <a:rPr lang="en-US"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824490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C8676140-08BF-AF47-A7D9-425D09E7B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2007" y="425973"/>
            <a:ext cx="8304810" cy="5687748"/>
          </a:xfrm>
          <a:prstGeom prst="rect">
            <a:avLst/>
          </a:prstGeom>
        </p:spPr>
      </p:pic>
    </p:spTree>
    <p:extLst>
      <p:ext uri="{BB962C8B-B14F-4D97-AF65-F5344CB8AC3E}">
        <p14:creationId xmlns:p14="http://schemas.microsoft.com/office/powerpoint/2010/main" val="2307432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96F79-CB01-5240-91A1-D065F884DE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9586" y="1961105"/>
            <a:ext cx="6389652" cy="2935790"/>
          </a:xfrm>
          <a:prstGeom prst="rect">
            <a:avLst/>
          </a:prstGeom>
        </p:spPr>
      </p:pic>
    </p:spTree>
    <p:extLst>
      <p:ext uri="{BB962C8B-B14F-4D97-AF65-F5344CB8AC3E}">
        <p14:creationId xmlns:p14="http://schemas.microsoft.com/office/powerpoint/2010/main" val="2967973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B908E606-88C0-6449-9B30-638DEC60A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2431"/>
            <a:ext cx="12188825" cy="2553137"/>
          </a:xfrm>
          <a:prstGeom prst="rect">
            <a:avLst/>
          </a:prstGeom>
        </p:spPr>
      </p:pic>
    </p:spTree>
    <p:extLst>
      <p:ext uri="{BB962C8B-B14F-4D97-AF65-F5344CB8AC3E}">
        <p14:creationId xmlns:p14="http://schemas.microsoft.com/office/powerpoint/2010/main" val="3994110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FD4A4B0-91F3-C643-B863-E4D0AABED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143" y="0"/>
            <a:ext cx="9290538" cy="6858000"/>
          </a:xfrm>
          <a:prstGeom prst="rect">
            <a:avLst/>
          </a:prstGeom>
        </p:spPr>
      </p:pic>
    </p:spTree>
    <p:extLst>
      <p:ext uri="{BB962C8B-B14F-4D97-AF65-F5344CB8AC3E}">
        <p14:creationId xmlns:p14="http://schemas.microsoft.com/office/powerpoint/2010/main" val="1159104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77901349-6E2A-9141-9863-7C5AE0E04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089" y="598282"/>
            <a:ext cx="8498645" cy="5661435"/>
          </a:xfrm>
          <a:prstGeom prst="rect">
            <a:avLst/>
          </a:prstGeom>
        </p:spPr>
      </p:pic>
    </p:spTree>
    <p:extLst>
      <p:ext uri="{BB962C8B-B14F-4D97-AF65-F5344CB8AC3E}">
        <p14:creationId xmlns:p14="http://schemas.microsoft.com/office/powerpoint/2010/main" val="2117974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F97FD15F-EC61-6F42-A7D8-68D839987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834" y="0"/>
            <a:ext cx="9381157" cy="6858000"/>
          </a:xfrm>
          <a:prstGeom prst="rect">
            <a:avLst/>
          </a:prstGeom>
        </p:spPr>
      </p:pic>
    </p:spTree>
    <p:extLst>
      <p:ext uri="{BB962C8B-B14F-4D97-AF65-F5344CB8AC3E}">
        <p14:creationId xmlns:p14="http://schemas.microsoft.com/office/powerpoint/2010/main" val="3734715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8499687" cy="5172075"/>
          </a:xfrm>
        </p:spPr>
        <p:txBody>
          <a:bodyPr/>
          <a:lstStyle/>
          <a:p>
            <a:r>
              <a:rPr lang="en-US" dirty="0"/>
              <a:t>1) Pricing is not transparent, and can fluctuate</a:t>
            </a:r>
          </a:p>
          <a:p>
            <a:endParaRPr lang="en-US" dirty="0"/>
          </a:p>
          <a:p>
            <a:r>
              <a:rPr lang="en-US" dirty="0"/>
              <a:t>2) Risk of vendor lock in</a:t>
            </a:r>
          </a:p>
          <a:p>
            <a:endParaRPr lang="en-US" dirty="0"/>
          </a:p>
          <a:p>
            <a:r>
              <a:rPr lang="en-US" dirty="0"/>
              <a:t>3) Debugging and troubleshooting can be painful</a:t>
            </a:r>
          </a:p>
          <a:p>
            <a:endParaRPr lang="en-US" dirty="0"/>
          </a:p>
          <a:p>
            <a:r>
              <a:rPr lang="en-US"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2853719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8499687" cy="5172075"/>
          </a:xfrm>
        </p:spPr>
        <p:txBody>
          <a:bodyPr/>
          <a:lstStyle/>
          <a:p>
            <a:r>
              <a:rPr lang="en-US" dirty="0"/>
              <a:t>1) Pricing is not transparent, and can fluctuate</a:t>
            </a:r>
          </a:p>
          <a:p>
            <a:endParaRPr lang="en-US" dirty="0"/>
          </a:p>
          <a:p>
            <a:r>
              <a:rPr lang="en-US" b="1" dirty="0"/>
              <a:t>2) Risk of vendor lock in</a:t>
            </a:r>
          </a:p>
          <a:p>
            <a:endParaRPr lang="en-US" dirty="0"/>
          </a:p>
          <a:p>
            <a:r>
              <a:rPr lang="en-US" dirty="0"/>
              <a:t>3) Debugging and troubleshooting can be painful</a:t>
            </a:r>
          </a:p>
          <a:p>
            <a:endParaRPr lang="en-US" dirty="0"/>
          </a:p>
          <a:p>
            <a:r>
              <a:rPr lang="en-US"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820008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spTree>
    <p:extLst>
      <p:ext uri="{BB962C8B-B14F-4D97-AF65-F5344CB8AC3E}">
        <p14:creationId xmlns:p14="http://schemas.microsoft.com/office/powerpoint/2010/main" val="1321292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3"/>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sp>
        <p:nvSpPr>
          <p:cNvPr id="15" name="TextBox 14">
            <a:extLst>
              <a:ext uri="{FF2B5EF4-FFF2-40B4-BE49-F238E27FC236}">
                <a16:creationId xmlns:a16="http://schemas.microsoft.com/office/drawing/2014/main" id="{4E1E7494-D472-634C-AEEC-59848806E453}"/>
              </a:ext>
            </a:extLst>
          </p:cNvPr>
          <p:cNvSpPr txBox="1"/>
          <p:nvPr/>
        </p:nvSpPr>
        <p:spPr bwMode="auto">
          <a:xfrm>
            <a:off x="9753422" y="465913"/>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6" name="Rectangle 15">
            <a:extLst>
              <a:ext uri="{FF2B5EF4-FFF2-40B4-BE49-F238E27FC236}">
                <a16:creationId xmlns:a16="http://schemas.microsoft.com/office/drawing/2014/main" id="{AE9DD227-4116-9241-BD06-B31CA266387A}"/>
              </a:ext>
            </a:extLst>
          </p:cNvPr>
          <p:cNvSpPr/>
          <p:nvPr/>
        </p:nvSpPr>
        <p:spPr bwMode="auto">
          <a:xfrm>
            <a:off x="9397402"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D347F84-E441-0447-889F-37EF083B9A88}"/>
              </a:ext>
            </a:extLst>
          </p:cNvPr>
          <p:cNvSpPr txBox="1"/>
          <p:nvPr/>
        </p:nvSpPr>
        <p:spPr bwMode="auto">
          <a:xfrm>
            <a:off x="6009899" y="46157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8" name="Rectangle 17">
            <a:extLst>
              <a:ext uri="{FF2B5EF4-FFF2-40B4-BE49-F238E27FC236}">
                <a16:creationId xmlns:a16="http://schemas.microsoft.com/office/drawing/2014/main" id="{4ABA3EA1-C90A-1248-B000-724D1BBCBBE0}"/>
              </a:ext>
            </a:extLst>
          </p:cNvPr>
          <p:cNvSpPr/>
          <p:nvPr/>
        </p:nvSpPr>
        <p:spPr bwMode="auto">
          <a:xfrm>
            <a:off x="5653879" y="-4341"/>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3"/>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3"/>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21D99D7C-B6BD-BE46-AF88-F0AD68649E90}"/>
              </a:ext>
            </a:extLst>
          </p:cNvPr>
          <p:cNvCxnSpPr>
            <a:cxnSpLocks/>
          </p:cNvCxnSpPr>
          <p:nvPr/>
        </p:nvCxnSpPr>
        <p:spPr bwMode="auto">
          <a:xfrm>
            <a:off x="7138573" y="1580093"/>
            <a:ext cx="854721"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FFEB554-9000-954F-BB3C-ACC80C24BBF9}"/>
              </a:ext>
            </a:extLst>
          </p:cNvPr>
          <p:cNvCxnSpPr>
            <a:cxnSpLocks/>
          </p:cNvCxnSpPr>
          <p:nvPr/>
        </p:nvCxnSpPr>
        <p:spPr bwMode="auto">
          <a:xfrm flipH="1">
            <a:off x="10397448" y="1580093"/>
            <a:ext cx="395665" cy="1558005"/>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20308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3"/>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sp>
        <p:nvSpPr>
          <p:cNvPr id="15" name="TextBox 14">
            <a:extLst>
              <a:ext uri="{FF2B5EF4-FFF2-40B4-BE49-F238E27FC236}">
                <a16:creationId xmlns:a16="http://schemas.microsoft.com/office/drawing/2014/main" id="{4E1E7494-D472-634C-AEEC-59848806E453}"/>
              </a:ext>
            </a:extLst>
          </p:cNvPr>
          <p:cNvSpPr txBox="1"/>
          <p:nvPr/>
        </p:nvSpPr>
        <p:spPr bwMode="auto">
          <a:xfrm>
            <a:off x="9753422" y="465913"/>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6" name="Rectangle 15">
            <a:extLst>
              <a:ext uri="{FF2B5EF4-FFF2-40B4-BE49-F238E27FC236}">
                <a16:creationId xmlns:a16="http://schemas.microsoft.com/office/drawing/2014/main" id="{AE9DD227-4116-9241-BD06-B31CA266387A}"/>
              </a:ext>
            </a:extLst>
          </p:cNvPr>
          <p:cNvSpPr/>
          <p:nvPr/>
        </p:nvSpPr>
        <p:spPr bwMode="auto">
          <a:xfrm>
            <a:off x="9397402"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D347F84-E441-0447-889F-37EF083B9A88}"/>
              </a:ext>
            </a:extLst>
          </p:cNvPr>
          <p:cNvSpPr txBox="1"/>
          <p:nvPr/>
        </p:nvSpPr>
        <p:spPr bwMode="auto">
          <a:xfrm>
            <a:off x="6009899" y="46157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8" name="Rectangle 17">
            <a:extLst>
              <a:ext uri="{FF2B5EF4-FFF2-40B4-BE49-F238E27FC236}">
                <a16:creationId xmlns:a16="http://schemas.microsoft.com/office/drawing/2014/main" id="{4ABA3EA1-C90A-1248-B000-724D1BBCBBE0}"/>
              </a:ext>
            </a:extLst>
          </p:cNvPr>
          <p:cNvSpPr/>
          <p:nvPr/>
        </p:nvSpPr>
        <p:spPr bwMode="auto">
          <a:xfrm>
            <a:off x="5653879" y="-4341"/>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3"/>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3"/>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21D99D7C-B6BD-BE46-AF88-F0AD68649E90}"/>
              </a:ext>
            </a:extLst>
          </p:cNvPr>
          <p:cNvCxnSpPr>
            <a:cxnSpLocks/>
          </p:cNvCxnSpPr>
          <p:nvPr/>
        </p:nvCxnSpPr>
        <p:spPr bwMode="auto">
          <a:xfrm>
            <a:off x="7138573" y="1580093"/>
            <a:ext cx="854721" cy="1587422"/>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FFEB554-9000-954F-BB3C-ACC80C24BBF9}"/>
              </a:ext>
            </a:extLst>
          </p:cNvPr>
          <p:cNvCxnSpPr>
            <a:cxnSpLocks/>
          </p:cNvCxnSpPr>
          <p:nvPr/>
        </p:nvCxnSpPr>
        <p:spPr bwMode="auto">
          <a:xfrm flipH="1">
            <a:off x="10397448" y="1580093"/>
            <a:ext cx="395665" cy="1558005"/>
          </a:xfrm>
          <a:prstGeom prst="straightConnector1">
            <a:avLst/>
          </a:prstGeom>
          <a:solidFill>
            <a:schemeClr val="accent1"/>
          </a:solidFill>
          <a:ln w="190500" cap="flat" cmpd="sng" algn="ctr">
            <a:solidFill>
              <a:schemeClr val="accent6"/>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817214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8499687" cy="5172075"/>
          </a:xfrm>
        </p:spPr>
        <p:txBody>
          <a:bodyPr/>
          <a:lstStyle/>
          <a:p>
            <a:r>
              <a:rPr lang="en-US" dirty="0"/>
              <a:t>1) Pricing is not transparent, and can fluctuate</a:t>
            </a:r>
          </a:p>
          <a:p>
            <a:endParaRPr lang="en-US" dirty="0"/>
          </a:p>
          <a:p>
            <a:r>
              <a:rPr lang="en-US" dirty="0"/>
              <a:t>2) Risk of vendor lock in</a:t>
            </a:r>
          </a:p>
          <a:p>
            <a:endParaRPr lang="en-US" dirty="0"/>
          </a:p>
          <a:p>
            <a:r>
              <a:rPr lang="en-US" dirty="0"/>
              <a:t>3) Debugging and troubleshooting can be painful</a:t>
            </a:r>
          </a:p>
          <a:p>
            <a:endParaRPr lang="en-US" dirty="0"/>
          </a:p>
          <a:p>
            <a:r>
              <a:rPr lang="en-US"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515459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1C04B-8149-AF46-B1E5-B11E6731E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04" y="287078"/>
            <a:ext cx="5851875" cy="3955311"/>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F1F2040B-7740-7F4F-8F47-92462A4C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253" y="287078"/>
            <a:ext cx="7917468" cy="4813530"/>
          </a:xfrm>
          <a:prstGeom prst="rect">
            <a:avLst/>
          </a:prstGeom>
        </p:spPr>
      </p:pic>
      <p:pic>
        <p:nvPicPr>
          <p:cNvPr id="7" name="Picture 6" descr="A picture containing outdoor, text, clipart&#10;&#10;Description automatically generated">
            <a:extLst>
              <a:ext uri="{FF2B5EF4-FFF2-40B4-BE49-F238E27FC236}">
                <a16:creationId xmlns:a16="http://schemas.microsoft.com/office/drawing/2014/main" id="{56948F95-EB6D-DA4A-A102-6C46C698A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04" y="2449076"/>
            <a:ext cx="11024552" cy="3817103"/>
          </a:xfrm>
          <a:prstGeom prst="rect">
            <a:avLst/>
          </a:prstGeom>
        </p:spPr>
      </p:pic>
      <p:pic>
        <p:nvPicPr>
          <p:cNvPr id="11" name="Picture 10" descr="A close up of a map&#10;&#10;Description automatically generated">
            <a:extLst>
              <a:ext uri="{FF2B5EF4-FFF2-40B4-BE49-F238E27FC236}">
                <a16:creationId xmlns:a16="http://schemas.microsoft.com/office/drawing/2014/main" id="{BEA99CA3-2105-5C43-8F1E-8CD897E8AB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808" y="881126"/>
            <a:ext cx="8102600" cy="4559300"/>
          </a:xfrm>
          <a:prstGeom prst="rect">
            <a:avLst/>
          </a:prstGeom>
        </p:spPr>
      </p:pic>
      <p:sp>
        <p:nvSpPr>
          <p:cNvPr id="12" name="TextBox 11">
            <a:extLst>
              <a:ext uri="{FF2B5EF4-FFF2-40B4-BE49-F238E27FC236}">
                <a16:creationId xmlns:a16="http://schemas.microsoft.com/office/drawing/2014/main" id="{ED2C3BB3-EF9C-A045-B91B-9EBA01B12502}"/>
              </a:ext>
            </a:extLst>
          </p:cNvPr>
          <p:cNvSpPr txBox="1"/>
          <p:nvPr/>
        </p:nvSpPr>
        <p:spPr bwMode="auto">
          <a:xfrm>
            <a:off x="1552465" y="1962844"/>
            <a:ext cx="3172492" cy="58477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200" i="0" dirty="0">
                <a:solidFill>
                  <a:schemeClr val="accent6"/>
                </a:solidFill>
              </a:rPr>
              <a:t>lol simple</a:t>
            </a:r>
          </a:p>
        </p:txBody>
      </p:sp>
      <p:cxnSp>
        <p:nvCxnSpPr>
          <p:cNvPr id="14" name="Straight Arrow Connector 13">
            <a:extLst>
              <a:ext uri="{FF2B5EF4-FFF2-40B4-BE49-F238E27FC236}">
                <a16:creationId xmlns:a16="http://schemas.microsoft.com/office/drawing/2014/main" id="{4B7E6392-3680-F340-9DE2-8F36723B88A8}"/>
              </a:ext>
            </a:extLst>
          </p:cNvPr>
          <p:cNvCxnSpPr>
            <a:cxnSpLocks/>
          </p:cNvCxnSpPr>
          <p:nvPr/>
        </p:nvCxnSpPr>
        <p:spPr bwMode="auto">
          <a:xfrm flipH="1" flipV="1">
            <a:off x="2883937" y="1482749"/>
            <a:ext cx="509548" cy="604089"/>
          </a:xfrm>
          <a:prstGeom prst="straightConnector1">
            <a:avLst/>
          </a:prstGeom>
          <a:solidFill>
            <a:schemeClr val="accent1"/>
          </a:solidFill>
          <a:ln w="76200" cap="flat" cmpd="sng" algn="ctr">
            <a:solidFill>
              <a:schemeClr val="accent6"/>
            </a:solidFill>
            <a:prstDash val="solid"/>
            <a:round/>
            <a:headEnd type="none" w="med" len="med"/>
            <a:tailEnd type="triangle"/>
          </a:ln>
          <a:effectLst/>
        </p:spPr>
      </p:cxnSp>
      <p:pic>
        <p:nvPicPr>
          <p:cNvPr id="20" name="Picture 19">
            <a:extLst>
              <a:ext uri="{FF2B5EF4-FFF2-40B4-BE49-F238E27FC236}">
                <a16:creationId xmlns:a16="http://schemas.microsoft.com/office/drawing/2014/main" id="{39E16B12-5FE1-DE47-9E2D-F977EAB39D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7489" y="0"/>
            <a:ext cx="7901237" cy="6858000"/>
          </a:xfrm>
          <a:prstGeom prst="rect">
            <a:avLst/>
          </a:prstGeom>
        </p:spPr>
      </p:pic>
    </p:spTree>
    <p:extLst>
      <p:ext uri="{BB962C8B-B14F-4D97-AF65-F5344CB8AC3E}">
        <p14:creationId xmlns:p14="http://schemas.microsoft.com/office/powerpoint/2010/main" val="29677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9068098" cy="5172075"/>
          </a:xfrm>
        </p:spPr>
        <p:txBody>
          <a:bodyPr/>
          <a:lstStyle/>
          <a:p>
            <a:r>
              <a:rPr lang="en-US" dirty="0"/>
              <a:t>1) Pricing is not transparent, and can fluctuate</a:t>
            </a:r>
          </a:p>
          <a:p>
            <a:endParaRPr lang="en-US" dirty="0"/>
          </a:p>
          <a:p>
            <a:r>
              <a:rPr lang="en-US" dirty="0"/>
              <a:t>2) Risk of vendor lock in</a:t>
            </a:r>
          </a:p>
          <a:p>
            <a:endParaRPr lang="en-US" dirty="0"/>
          </a:p>
          <a:p>
            <a:r>
              <a:rPr lang="en-US" b="1" dirty="0"/>
              <a:t>3) Debugging and troubleshooting can be painful</a:t>
            </a:r>
          </a:p>
          <a:p>
            <a:endParaRPr lang="en-US" dirty="0"/>
          </a:p>
          <a:p>
            <a:r>
              <a:rPr lang="en-US"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841052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2"/>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sp>
        <p:nvSpPr>
          <p:cNvPr id="15" name="TextBox 14">
            <a:extLst>
              <a:ext uri="{FF2B5EF4-FFF2-40B4-BE49-F238E27FC236}">
                <a16:creationId xmlns:a16="http://schemas.microsoft.com/office/drawing/2014/main" id="{4E1E7494-D472-634C-AEEC-59848806E453}"/>
              </a:ext>
            </a:extLst>
          </p:cNvPr>
          <p:cNvSpPr txBox="1"/>
          <p:nvPr/>
        </p:nvSpPr>
        <p:spPr bwMode="auto">
          <a:xfrm>
            <a:off x="9753422" y="465913"/>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6" name="Rectangle 15">
            <a:extLst>
              <a:ext uri="{FF2B5EF4-FFF2-40B4-BE49-F238E27FC236}">
                <a16:creationId xmlns:a16="http://schemas.microsoft.com/office/drawing/2014/main" id="{AE9DD227-4116-9241-BD06-B31CA266387A}"/>
              </a:ext>
            </a:extLst>
          </p:cNvPr>
          <p:cNvSpPr/>
          <p:nvPr/>
        </p:nvSpPr>
        <p:spPr bwMode="auto">
          <a:xfrm>
            <a:off x="9397402"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D347F84-E441-0447-889F-37EF083B9A88}"/>
              </a:ext>
            </a:extLst>
          </p:cNvPr>
          <p:cNvSpPr txBox="1"/>
          <p:nvPr/>
        </p:nvSpPr>
        <p:spPr bwMode="auto">
          <a:xfrm>
            <a:off x="6009899" y="46157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8" name="Rectangle 17">
            <a:extLst>
              <a:ext uri="{FF2B5EF4-FFF2-40B4-BE49-F238E27FC236}">
                <a16:creationId xmlns:a16="http://schemas.microsoft.com/office/drawing/2014/main" id="{4ABA3EA1-C90A-1248-B000-724D1BBCBBE0}"/>
              </a:ext>
            </a:extLst>
          </p:cNvPr>
          <p:cNvSpPr/>
          <p:nvPr/>
        </p:nvSpPr>
        <p:spPr bwMode="auto">
          <a:xfrm>
            <a:off x="5653879" y="-4341"/>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2"/>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21D99D7C-B6BD-BE46-AF88-F0AD68649E90}"/>
              </a:ext>
            </a:extLst>
          </p:cNvPr>
          <p:cNvCxnSpPr>
            <a:cxnSpLocks/>
          </p:cNvCxnSpPr>
          <p:nvPr/>
        </p:nvCxnSpPr>
        <p:spPr bwMode="auto">
          <a:xfrm>
            <a:off x="7138573" y="1580093"/>
            <a:ext cx="854721"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FFEB554-9000-954F-BB3C-ACC80C24BBF9}"/>
              </a:ext>
            </a:extLst>
          </p:cNvPr>
          <p:cNvCxnSpPr>
            <a:cxnSpLocks/>
          </p:cNvCxnSpPr>
          <p:nvPr/>
        </p:nvCxnSpPr>
        <p:spPr bwMode="auto">
          <a:xfrm flipH="1">
            <a:off x="10397448" y="1580093"/>
            <a:ext cx="395665" cy="1558005"/>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779721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8499687" cy="5172075"/>
          </a:xfrm>
        </p:spPr>
        <p:txBody>
          <a:bodyPr/>
          <a:lstStyle/>
          <a:p>
            <a:r>
              <a:rPr lang="en-US" dirty="0"/>
              <a:t>1) Pricing is not transparent, and can fluctuate</a:t>
            </a:r>
          </a:p>
          <a:p>
            <a:endParaRPr lang="en-US" dirty="0"/>
          </a:p>
          <a:p>
            <a:r>
              <a:rPr lang="en-US" dirty="0"/>
              <a:t>2) Risk of vendor lock in</a:t>
            </a:r>
          </a:p>
          <a:p>
            <a:endParaRPr lang="en-US" dirty="0"/>
          </a:p>
          <a:p>
            <a:r>
              <a:rPr lang="en-US" dirty="0"/>
              <a:t>3) Debugging and troubleshooting can be painful</a:t>
            </a:r>
          </a:p>
          <a:p>
            <a:endParaRPr lang="en-US" dirty="0"/>
          </a:p>
          <a:p>
            <a:r>
              <a:rPr lang="en-US"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2996168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D896-96C8-3646-B841-D649B11DE6A3}"/>
              </a:ext>
            </a:extLst>
          </p:cNvPr>
          <p:cNvSpPr>
            <a:spLocks noGrp="1"/>
          </p:cNvSpPr>
          <p:nvPr>
            <p:ph type="title"/>
          </p:nvPr>
        </p:nvSpPr>
        <p:spPr/>
        <p:txBody>
          <a:bodyPr/>
          <a:lstStyle/>
          <a:p>
            <a:r>
              <a:rPr lang="en-US" dirty="0"/>
              <a:t>Downsides to Serverless </a:t>
            </a:r>
          </a:p>
        </p:txBody>
      </p:sp>
      <p:sp>
        <p:nvSpPr>
          <p:cNvPr id="3" name="Content Placeholder 2">
            <a:extLst>
              <a:ext uri="{FF2B5EF4-FFF2-40B4-BE49-F238E27FC236}">
                <a16:creationId xmlns:a16="http://schemas.microsoft.com/office/drawing/2014/main" id="{FB730E75-C831-474F-86A0-B39E51C8FD32}"/>
              </a:ext>
            </a:extLst>
          </p:cNvPr>
          <p:cNvSpPr>
            <a:spLocks noGrp="1"/>
          </p:cNvSpPr>
          <p:nvPr>
            <p:ph idx="1"/>
          </p:nvPr>
        </p:nvSpPr>
        <p:spPr>
          <a:xfrm>
            <a:off x="1311578" y="1685925"/>
            <a:ext cx="8499687" cy="5172075"/>
          </a:xfrm>
        </p:spPr>
        <p:txBody>
          <a:bodyPr/>
          <a:lstStyle/>
          <a:p>
            <a:r>
              <a:rPr lang="en-US" dirty="0"/>
              <a:t>1) Pricing is not transparent, and can fluctuate</a:t>
            </a:r>
          </a:p>
          <a:p>
            <a:endParaRPr lang="en-US" dirty="0"/>
          </a:p>
          <a:p>
            <a:r>
              <a:rPr lang="en-US" dirty="0"/>
              <a:t>2) Risk of vendor lock in</a:t>
            </a:r>
          </a:p>
          <a:p>
            <a:endParaRPr lang="en-US" dirty="0"/>
          </a:p>
          <a:p>
            <a:r>
              <a:rPr lang="en-US" dirty="0"/>
              <a:t>3) Debugging and troubleshooting can be painful</a:t>
            </a:r>
          </a:p>
          <a:p>
            <a:endParaRPr lang="en-US" dirty="0"/>
          </a:p>
          <a:p>
            <a:r>
              <a:rPr lang="en-US" b="1" dirty="0"/>
              <a:t>4) Hard to leverage legacy &amp; on-premise data</a:t>
            </a:r>
          </a:p>
        </p:txBody>
      </p:sp>
      <p:sp>
        <p:nvSpPr>
          <p:cNvPr id="4" name="TextBox 3">
            <a:extLst>
              <a:ext uri="{FF2B5EF4-FFF2-40B4-BE49-F238E27FC236}">
                <a16:creationId xmlns:a16="http://schemas.microsoft.com/office/drawing/2014/main" id="{F31749D4-FADA-7C4C-928C-DACFF7411ADF}"/>
              </a:ext>
            </a:extLst>
          </p:cNvPr>
          <p:cNvSpPr txBox="1"/>
          <p:nvPr/>
        </p:nvSpPr>
        <p:spPr bwMode="auto">
          <a:xfrm>
            <a:off x="434414" y="1560007"/>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5" name="TextBox 4">
            <a:extLst>
              <a:ext uri="{FF2B5EF4-FFF2-40B4-BE49-F238E27FC236}">
                <a16:creationId xmlns:a16="http://schemas.microsoft.com/office/drawing/2014/main" id="{8DA7345B-68D4-AF49-90B0-66A19C20902F}"/>
              </a:ext>
            </a:extLst>
          </p:cNvPr>
          <p:cNvSpPr txBox="1"/>
          <p:nvPr/>
        </p:nvSpPr>
        <p:spPr bwMode="auto">
          <a:xfrm>
            <a:off x="434414" y="3696601"/>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6" name="TextBox 5">
            <a:extLst>
              <a:ext uri="{FF2B5EF4-FFF2-40B4-BE49-F238E27FC236}">
                <a16:creationId xmlns:a16="http://schemas.microsoft.com/office/drawing/2014/main" id="{0F0241CD-3F4B-674C-907D-AFC73396C89C}"/>
              </a:ext>
            </a:extLst>
          </p:cNvPr>
          <p:cNvSpPr txBox="1"/>
          <p:nvPr/>
        </p:nvSpPr>
        <p:spPr bwMode="auto">
          <a:xfrm>
            <a:off x="434413" y="4815635"/>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
        <p:nvSpPr>
          <p:cNvPr id="7" name="TextBox 6">
            <a:extLst>
              <a:ext uri="{FF2B5EF4-FFF2-40B4-BE49-F238E27FC236}">
                <a16:creationId xmlns:a16="http://schemas.microsoft.com/office/drawing/2014/main" id="{C3B987FF-1A4E-2344-A400-DA10AA498F66}"/>
              </a:ext>
            </a:extLst>
          </p:cNvPr>
          <p:cNvSpPr txBox="1"/>
          <p:nvPr/>
        </p:nvSpPr>
        <p:spPr bwMode="auto">
          <a:xfrm>
            <a:off x="434414" y="2628304"/>
            <a:ext cx="877164" cy="923330"/>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5400" i="0" dirty="0"/>
              <a:t>🔒</a:t>
            </a:r>
          </a:p>
        </p:txBody>
      </p:sp>
    </p:spTree>
    <p:extLst>
      <p:ext uri="{BB962C8B-B14F-4D97-AF65-F5344CB8AC3E}">
        <p14:creationId xmlns:p14="http://schemas.microsoft.com/office/powerpoint/2010/main" val="4173946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2"/>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sp>
        <p:nvSpPr>
          <p:cNvPr id="15" name="TextBox 14">
            <a:extLst>
              <a:ext uri="{FF2B5EF4-FFF2-40B4-BE49-F238E27FC236}">
                <a16:creationId xmlns:a16="http://schemas.microsoft.com/office/drawing/2014/main" id="{4E1E7494-D472-634C-AEEC-59848806E453}"/>
              </a:ext>
            </a:extLst>
          </p:cNvPr>
          <p:cNvSpPr txBox="1"/>
          <p:nvPr/>
        </p:nvSpPr>
        <p:spPr bwMode="auto">
          <a:xfrm>
            <a:off x="9753422" y="465913"/>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6" name="Rectangle 15">
            <a:extLst>
              <a:ext uri="{FF2B5EF4-FFF2-40B4-BE49-F238E27FC236}">
                <a16:creationId xmlns:a16="http://schemas.microsoft.com/office/drawing/2014/main" id="{AE9DD227-4116-9241-BD06-B31CA266387A}"/>
              </a:ext>
            </a:extLst>
          </p:cNvPr>
          <p:cNvSpPr/>
          <p:nvPr/>
        </p:nvSpPr>
        <p:spPr bwMode="auto">
          <a:xfrm>
            <a:off x="9397402"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D347F84-E441-0447-889F-37EF083B9A88}"/>
              </a:ext>
            </a:extLst>
          </p:cNvPr>
          <p:cNvSpPr txBox="1"/>
          <p:nvPr/>
        </p:nvSpPr>
        <p:spPr bwMode="auto">
          <a:xfrm>
            <a:off x="6009899" y="46157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8" name="Rectangle 17">
            <a:extLst>
              <a:ext uri="{FF2B5EF4-FFF2-40B4-BE49-F238E27FC236}">
                <a16:creationId xmlns:a16="http://schemas.microsoft.com/office/drawing/2014/main" id="{4ABA3EA1-C90A-1248-B000-724D1BBCBBE0}"/>
              </a:ext>
            </a:extLst>
          </p:cNvPr>
          <p:cNvSpPr/>
          <p:nvPr/>
        </p:nvSpPr>
        <p:spPr bwMode="auto">
          <a:xfrm>
            <a:off x="5653879" y="-4341"/>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2"/>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21D99D7C-B6BD-BE46-AF88-F0AD68649E90}"/>
              </a:ext>
            </a:extLst>
          </p:cNvPr>
          <p:cNvCxnSpPr>
            <a:cxnSpLocks/>
          </p:cNvCxnSpPr>
          <p:nvPr/>
        </p:nvCxnSpPr>
        <p:spPr bwMode="auto">
          <a:xfrm>
            <a:off x="7138573" y="1580093"/>
            <a:ext cx="854721"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FFEB554-9000-954F-BB3C-ACC80C24BBF9}"/>
              </a:ext>
            </a:extLst>
          </p:cNvPr>
          <p:cNvCxnSpPr>
            <a:cxnSpLocks/>
          </p:cNvCxnSpPr>
          <p:nvPr/>
        </p:nvCxnSpPr>
        <p:spPr bwMode="auto">
          <a:xfrm flipH="1">
            <a:off x="10397448" y="1580093"/>
            <a:ext cx="395665" cy="1558005"/>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24" name="Picture 23">
            <a:extLst>
              <a:ext uri="{FF2B5EF4-FFF2-40B4-BE49-F238E27FC236}">
                <a16:creationId xmlns:a16="http://schemas.microsoft.com/office/drawing/2014/main" id="{46BC3982-A9B6-B54F-8630-CBB678E2C677}"/>
              </a:ext>
            </a:extLst>
          </p:cNvPr>
          <p:cNvPicPr>
            <a:picLocks noChangeAspect="1"/>
          </p:cNvPicPr>
          <p:nvPr/>
        </p:nvPicPr>
        <p:blipFill>
          <a:blip r:embed="rId3"/>
          <a:stretch>
            <a:fillRect/>
          </a:stretch>
        </p:blipFill>
        <p:spPr>
          <a:xfrm>
            <a:off x="265656" y="805393"/>
            <a:ext cx="1016000" cy="1549400"/>
          </a:xfrm>
          <a:prstGeom prst="rect">
            <a:avLst/>
          </a:prstGeom>
        </p:spPr>
      </p:pic>
    </p:spTree>
    <p:extLst>
      <p:ext uri="{BB962C8B-B14F-4D97-AF65-F5344CB8AC3E}">
        <p14:creationId xmlns:p14="http://schemas.microsoft.com/office/powerpoint/2010/main" val="3046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342753" y="320468"/>
            <a:ext cx="9548901" cy="5860875"/>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7809985" y="2442480"/>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10390" y="4744611"/>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BL</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896079" y="4239886"/>
            <a:ext cx="1189994"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21" name="TextBox 20">
            <a:extLst>
              <a:ext uri="{FF2B5EF4-FFF2-40B4-BE49-F238E27FC236}">
                <a16:creationId xmlns:a16="http://schemas.microsoft.com/office/drawing/2014/main" id="{F1AA040D-92B5-4748-A4CA-CD64B58F2469}"/>
              </a:ext>
            </a:extLst>
          </p:cNvPr>
          <p:cNvSpPr txBox="1"/>
          <p:nvPr/>
        </p:nvSpPr>
        <p:spPr bwMode="auto">
          <a:xfrm>
            <a:off x="7429606" y="3910575"/>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7073586" y="3460863"/>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24" name="Picture 23">
            <a:extLst>
              <a:ext uri="{FF2B5EF4-FFF2-40B4-BE49-F238E27FC236}">
                <a16:creationId xmlns:a16="http://schemas.microsoft.com/office/drawing/2014/main" id="{46BC3982-A9B6-B54F-8630-CBB678E2C677}"/>
              </a:ext>
            </a:extLst>
          </p:cNvPr>
          <p:cNvPicPr>
            <a:picLocks noChangeAspect="1"/>
          </p:cNvPicPr>
          <p:nvPr/>
        </p:nvPicPr>
        <p:blipFill>
          <a:blip r:embed="rId2"/>
          <a:stretch>
            <a:fillRect/>
          </a:stretch>
        </p:blipFill>
        <p:spPr>
          <a:xfrm>
            <a:off x="2070072" y="1449003"/>
            <a:ext cx="1016000" cy="1549400"/>
          </a:xfrm>
          <a:prstGeom prst="rect">
            <a:avLst/>
          </a:prstGeom>
        </p:spPr>
      </p:pic>
      <p:sp>
        <p:nvSpPr>
          <p:cNvPr id="26" name="TextBox 25">
            <a:extLst>
              <a:ext uri="{FF2B5EF4-FFF2-40B4-BE49-F238E27FC236}">
                <a16:creationId xmlns:a16="http://schemas.microsoft.com/office/drawing/2014/main" id="{E5B10E8E-1464-854F-B3FF-31994DC12BA1}"/>
              </a:ext>
            </a:extLst>
          </p:cNvPr>
          <p:cNvSpPr txBox="1"/>
          <p:nvPr/>
        </p:nvSpPr>
        <p:spPr bwMode="auto">
          <a:xfrm>
            <a:off x="4088804" y="521551"/>
            <a:ext cx="3427028"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Your Servers</a:t>
            </a:r>
          </a:p>
        </p:txBody>
      </p:sp>
      <p:sp>
        <p:nvSpPr>
          <p:cNvPr id="5" name="Rectangle 4">
            <a:extLst>
              <a:ext uri="{FF2B5EF4-FFF2-40B4-BE49-F238E27FC236}">
                <a16:creationId xmlns:a16="http://schemas.microsoft.com/office/drawing/2014/main" id="{89EF2AE7-E873-A746-BBB6-0FC6A102F9EB}"/>
              </a:ext>
            </a:extLst>
          </p:cNvPr>
          <p:cNvSpPr/>
          <p:nvPr/>
        </p:nvSpPr>
        <p:spPr bwMode="auto">
          <a:xfrm>
            <a:off x="6339840" y="1921890"/>
            <a:ext cx="4131143" cy="3778049"/>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C7F6B39E-E889-6743-9239-70B60C914097}"/>
              </a:ext>
            </a:extLst>
          </p:cNvPr>
          <p:cNvSpPr txBox="1"/>
          <p:nvPr/>
        </p:nvSpPr>
        <p:spPr bwMode="auto">
          <a:xfrm>
            <a:off x="4065247" y="4142964"/>
            <a:ext cx="561372"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BL</a:t>
            </a:r>
          </a:p>
        </p:txBody>
      </p:sp>
      <p:sp>
        <p:nvSpPr>
          <p:cNvPr id="29" name="Rectangle 28">
            <a:extLst>
              <a:ext uri="{FF2B5EF4-FFF2-40B4-BE49-F238E27FC236}">
                <a16:creationId xmlns:a16="http://schemas.microsoft.com/office/drawing/2014/main" id="{E3CE0C6E-CF97-5545-B286-771C3CC67C80}"/>
              </a:ext>
            </a:extLst>
          </p:cNvPr>
          <p:cNvSpPr/>
          <p:nvPr/>
        </p:nvSpPr>
        <p:spPr bwMode="auto">
          <a:xfrm>
            <a:off x="3750936" y="3638239"/>
            <a:ext cx="1189994"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30" name="Straight Arrow Connector 29">
            <a:extLst>
              <a:ext uri="{FF2B5EF4-FFF2-40B4-BE49-F238E27FC236}">
                <a16:creationId xmlns:a16="http://schemas.microsoft.com/office/drawing/2014/main" id="{BD75D3E4-738D-3C40-B194-77289388AE9B}"/>
              </a:ext>
            </a:extLst>
          </p:cNvPr>
          <p:cNvCxnSpPr>
            <a:cxnSpLocks/>
            <a:endCxn id="24" idx="2"/>
          </p:cNvCxnSpPr>
          <p:nvPr/>
        </p:nvCxnSpPr>
        <p:spPr bwMode="auto">
          <a:xfrm flipV="1">
            <a:off x="2460002" y="2998403"/>
            <a:ext cx="118070" cy="1143006"/>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DC96A23A-974B-9549-B301-5A933BFA6A1E}"/>
              </a:ext>
            </a:extLst>
          </p:cNvPr>
          <p:cNvCxnSpPr>
            <a:cxnSpLocks/>
          </p:cNvCxnSpPr>
          <p:nvPr/>
        </p:nvCxnSpPr>
        <p:spPr bwMode="auto">
          <a:xfrm flipH="1" flipV="1">
            <a:off x="3242935" y="2353056"/>
            <a:ext cx="1135662" cy="121234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B3BB6FEA-044A-D942-8ADF-C523B0EB6738}"/>
              </a:ext>
            </a:extLst>
          </p:cNvPr>
          <p:cNvCxnSpPr>
            <a:cxnSpLocks/>
          </p:cNvCxnSpPr>
          <p:nvPr/>
        </p:nvCxnSpPr>
        <p:spPr bwMode="auto">
          <a:xfrm flipH="1">
            <a:off x="4940930" y="2347232"/>
            <a:ext cx="1354185" cy="1218166"/>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C3D9DEA6-3A29-F84E-8250-5FAC4B1A5AC1}"/>
              </a:ext>
            </a:extLst>
          </p:cNvPr>
          <p:cNvCxnSpPr>
            <a:cxnSpLocks/>
          </p:cNvCxnSpPr>
          <p:nvPr/>
        </p:nvCxnSpPr>
        <p:spPr bwMode="auto">
          <a:xfrm flipH="1" flipV="1">
            <a:off x="5047316" y="5152820"/>
            <a:ext cx="1247800" cy="16488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209882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96F79-CB01-5240-91A1-D065F884DE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9586" y="1961105"/>
            <a:ext cx="6389652" cy="2935790"/>
          </a:xfrm>
          <a:prstGeom prst="rect">
            <a:avLst/>
          </a:prstGeom>
        </p:spPr>
      </p:pic>
    </p:spTree>
    <p:extLst>
      <p:ext uri="{BB962C8B-B14F-4D97-AF65-F5344CB8AC3E}">
        <p14:creationId xmlns:p14="http://schemas.microsoft.com/office/powerpoint/2010/main" val="36135260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96D5-58E3-7C4D-805F-D630DAF1FAF9}"/>
              </a:ext>
            </a:extLst>
          </p:cNvPr>
          <p:cNvSpPr>
            <a:spLocks noGrp="1"/>
          </p:cNvSpPr>
          <p:nvPr>
            <p:ph type="title"/>
          </p:nvPr>
        </p:nvSpPr>
        <p:spPr/>
        <p:txBody>
          <a:bodyPr/>
          <a:lstStyle/>
          <a:p>
            <a:r>
              <a:rPr lang="en-US" dirty="0"/>
              <a:t>Benefits of Kinvey</a:t>
            </a:r>
          </a:p>
        </p:txBody>
      </p:sp>
      <p:sp>
        <p:nvSpPr>
          <p:cNvPr id="3" name="Content Placeholder 2">
            <a:extLst>
              <a:ext uri="{FF2B5EF4-FFF2-40B4-BE49-F238E27FC236}">
                <a16:creationId xmlns:a16="http://schemas.microsoft.com/office/drawing/2014/main" id="{FC52FE05-97CA-1847-85F6-A45EF0D9BEFE}"/>
              </a:ext>
            </a:extLst>
          </p:cNvPr>
          <p:cNvSpPr>
            <a:spLocks noGrp="1"/>
          </p:cNvSpPr>
          <p:nvPr>
            <p:ph idx="1"/>
          </p:nvPr>
        </p:nvSpPr>
        <p:spPr>
          <a:xfrm>
            <a:off x="1419053" y="1941107"/>
            <a:ext cx="8788203" cy="3353908"/>
          </a:xfrm>
        </p:spPr>
        <p:txBody>
          <a:bodyPr/>
          <a:lstStyle/>
          <a:p>
            <a:r>
              <a:rPr lang="en-US" dirty="0"/>
              <a:t>Consistent pricing</a:t>
            </a:r>
          </a:p>
          <a:p>
            <a:pPr marL="0" indent="0">
              <a:buNone/>
            </a:pPr>
            <a:endParaRPr lang="en-US" dirty="0"/>
          </a:p>
        </p:txBody>
      </p:sp>
      <p:pic>
        <p:nvPicPr>
          <p:cNvPr id="7" name="Picture 6">
            <a:extLst>
              <a:ext uri="{FF2B5EF4-FFF2-40B4-BE49-F238E27FC236}">
                <a16:creationId xmlns:a16="http://schemas.microsoft.com/office/drawing/2014/main" id="{96B6847D-8D70-934A-BA2B-7F019C981E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815" y="1852926"/>
            <a:ext cx="613804" cy="651329"/>
          </a:xfrm>
          <a:prstGeom prst="rect">
            <a:avLst/>
          </a:prstGeom>
        </p:spPr>
      </p:pic>
    </p:spTree>
    <p:extLst>
      <p:ext uri="{BB962C8B-B14F-4D97-AF65-F5344CB8AC3E}">
        <p14:creationId xmlns:p14="http://schemas.microsoft.com/office/powerpoint/2010/main" val="2503449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96D5-58E3-7C4D-805F-D630DAF1FAF9}"/>
              </a:ext>
            </a:extLst>
          </p:cNvPr>
          <p:cNvSpPr>
            <a:spLocks noGrp="1"/>
          </p:cNvSpPr>
          <p:nvPr>
            <p:ph type="title"/>
          </p:nvPr>
        </p:nvSpPr>
        <p:spPr/>
        <p:txBody>
          <a:bodyPr/>
          <a:lstStyle/>
          <a:p>
            <a:r>
              <a:rPr lang="en-US" dirty="0"/>
              <a:t>Benefits of Kinvey</a:t>
            </a:r>
          </a:p>
        </p:txBody>
      </p:sp>
      <p:sp>
        <p:nvSpPr>
          <p:cNvPr id="3" name="Content Placeholder 2">
            <a:extLst>
              <a:ext uri="{FF2B5EF4-FFF2-40B4-BE49-F238E27FC236}">
                <a16:creationId xmlns:a16="http://schemas.microsoft.com/office/drawing/2014/main" id="{FC52FE05-97CA-1847-85F6-A45EF0D9BEFE}"/>
              </a:ext>
            </a:extLst>
          </p:cNvPr>
          <p:cNvSpPr>
            <a:spLocks noGrp="1"/>
          </p:cNvSpPr>
          <p:nvPr>
            <p:ph idx="1"/>
          </p:nvPr>
        </p:nvSpPr>
        <p:spPr>
          <a:xfrm>
            <a:off x="1419053" y="1941107"/>
            <a:ext cx="8788203" cy="3353908"/>
          </a:xfrm>
        </p:spPr>
        <p:txBody>
          <a:bodyPr/>
          <a:lstStyle/>
          <a:p>
            <a:r>
              <a:rPr lang="en-US" dirty="0"/>
              <a:t>Consistent pricing</a:t>
            </a:r>
          </a:p>
          <a:p>
            <a:endParaRPr lang="en-US" dirty="0"/>
          </a:p>
          <a:p>
            <a:r>
              <a:rPr lang="en-US" dirty="0"/>
              <a:t>A powerful suite of data connectors</a:t>
            </a:r>
          </a:p>
          <a:p>
            <a:pPr marL="0" indent="0">
              <a:buNone/>
            </a:pPr>
            <a:endParaRPr lang="en-US" dirty="0"/>
          </a:p>
        </p:txBody>
      </p:sp>
      <p:pic>
        <p:nvPicPr>
          <p:cNvPr id="5" name="Picture 4">
            <a:extLst>
              <a:ext uri="{FF2B5EF4-FFF2-40B4-BE49-F238E27FC236}">
                <a16:creationId xmlns:a16="http://schemas.microsoft.com/office/drawing/2014/main" id="{309CEAAB-4578-E946-B570-924F3E705293}"/>
              </a:ext>
            </a:extLst>
          </p:cNvPr>
          <p:cNvPicPr>
            <a:picLocks noChangeAspect="1"/>
          </p:cNvPicPr>
          <p:nvPr/>
        </p:nvPicPr>
        <p:blipFill>
          <a:blip r:embed="rId2"/>
          <a:stretch>
            <a:fillRect/>
          </a:stretch>
        </p:blipFill>
        <p:spPr>
          <a:xfrm>
            <a:off x="651166" y="2929517"/>
            <a:ext cx="427102" cy="651330"/>
          </a:xfrm>
          <a:prstGeom prst="rect">
            <a:avLst/>
          </a:prstGeom>
        </p:spPr>
      </p:pic>
      <p:pic>
        <p:nvPicPr>
          <p:cNvPr id="7" name="Picture 6">
            <a:extLst>
              <a:ext uri="{FF2B5EF4-FFF2-40B4-BE49-F238E27FC236}">
                <a16:creationId xmlns:a16="http://schemas.microsoft.com/office/drawing/2014/main" id="{96B6847D-8D70-934A-BA2B-7F019C981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15" y="1852926"/>
            <a:ext cx="613804" cy="651329"/>
          </a:xfrm>
          <a:prstGeom prst="rect">
            <a:avLst/>
          </a:prstGeom>
        </p:spPr>
      </p:pic>
    </p:spTree>
    <p:extLst>
      <p:ext uri="{BB962C8B-B14F-4D97-AF65-F5344CB8AC3E}">
        <p14:creationId xmlns:p14="http://schemas.microsoft.com/office/powerpoint/2010/main" val="13132667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DBBA827-C0AE-D341-BCB1-1B5AA3BE5E5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4403" y="4248637"/>
            <a:ext cx="2769989" cy="1938992"/>
          </a:xfrm>
          <a:prstGeom prst="rect">
            <a:avLst/>
          </a:prstGeom>
        </p:spPr>
      </p:pic>
      <p:pic>
        <p:nvPicPr>
          <p:cNvPr id="5" name="Picture 4">
            <a:extLst>
              <a:ext uri="{FF2B5EF4-FFF2-40B4-BE49-F238E27FC236}">
                <a16:creationId xmlns:a16="http://schemas.microsoft.com/office/drawing/2014/main" id="{33C68CFF-27BA-BE46-AB9F-D3477D09BF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256" y="881397"/>
            <a:ext cx="3852132" cy="1908009"/>
          </a:xfrm>
          <a:prstGeom prst="rect">
            <a:avLst/>
          </a:prstGeom>
        </p:spPr>
      </p:pic>
      <p:pic>
        <p:nvPicPr>
          <p:cNvPr id="6" name="Picture 5">
            <a:extLst>
              <a:ext uri="{FF2B5EF4-FFF2-40B4-BE49-F238E27FC236}">
                <a16:creationId xmlns:a16="http://schemas.microsoft.com/office/drawing/2014/main" id="{75996AE7-2389-044A-95AF-C31B16FED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0520" y="3016009"/>
            <a:ext cx="2393819" cy="1938993"/>
          </a:xfrm>
          <a:prstGeom prst="rect">
            <a:avLst/>
          </a:prstGeom>
        </p:spPr>
      </p:pic>
      <p:pic>
        <p:nvPicPr>
          <p:cNvPr id="7" name="Picture 6">
            <a:extLst>
              <a:ext uri="{FF2B5EF4-FFF2-40B4-BE49-F238E27FC236}">
                <a16:creationId xmlns:a16="http://schemas.microsoft.com/office/drawing/2014/main" id="{38BA650D-2614-BB41-B73F-0B7B21F961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433" y="2789406"/>
            <a:ext cx="4394662" cy="2918463"/>
          </a:xfrm>
          <a:prstGeom prst="rect">
            <a:avLst/>
          </a:prstGeom>
        </p:spPr>
      </p:pic>
      <p:pic>
        <p:nvPicPr>
          <p:cNvPr id="9" name="Picture 8">
            <a:extLst>
              <a:ext uri="{FF2B5EF4-FFF2-40B4-BE49-F238E27FC236}">
                <a16:creationId xmlns:a16="http://schemas.microsoft.com/office/drawing/2014/main" id="{38A414F7-FAD3-EF49-9364-D08A58BFB9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14445" y="1643660"/>
            <a:ext cx="6039894" cy="764084"/>
          </a:xfrm>
          <a:prstGeom prst="rect">
            <a:avLst/>
          </a:prstGeom>
        </p:spPr>
      </p:pic>
    </p:spTree>
    <p:extLst>
      <p:ext uri="{BB962C8B-B14F-4D97-AF65-F5344CB8AC3E}">
        <p14:creationId xmlns:p14="http://schemas.microsoft.com/office/powerpoint/2010/main" val="1316740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5CB0-9A77-F34F-B5D8-987CE4CCEFF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EC1AEA9-1A31-E64F-A220-CF3FF4D5E26E}"/>
              </a:ext>
            </a:extLst>
          </p:cNvPr>
          <p:cNvSpPr>
            <a:spLocks noGrp="1"/>
          </p:cNvSpPr>
          <p:nvPr>
            <p:ph idx="1"/>
          </p:nvPr>
        </p:nvSpPr>
        <p:spPr>
          <a:xfrm>
            <a:off x="1908150" y="1213600"/>
            <a:ext cx="10948386" cy="5172075"/>
          </a:xfrm>
        </p:spPr>
        <p:txBody>
          <a:bodyPr>
            <a:normAutofit/>
          </a:bodyPr>
          <a:lstStyle/>
          <a:p>
            <a:endParaRPr lang="en-US" dirty="0"/>
          </a:p>
          <a:p>
            <a:r>
              <a:rPr lang="en-US" dirty="0"/>
              <a:t>Introduce serverless</a:t>
            </a:r>
          </a:p>
          <a:p>
            <a:pPr lvl="1"/>
            <a:r>
              <a:rPr lang="en-US" dirty="0"/>
              <a:t>30 minutes</a:t>
            </a:r>
          </a:p>
          <a:p>
            <a:endParaRPr lang="en-US" dirty="0"/>
          </a:p>
          <a:p>
            <a:r>
              <a:rPr lang="en-US" dirty="0"/>
              <a:t>Demos!</a:t>
            </a:r>
          </a:p>
          <a:p>
            <a:pPr lvl="1"/>
            <a:r>
              <a:rPr lang="en-US" dirty="0"/>
              <a:t>15 minutes</a:t>
            </a:r>
          </a:p>
          <a:p>
            <a:pPr lvl="1"/>
            <a:endParaRPr lang="en-US" dirty="0"/>
          </a:p>
          <a:p>
            <a:r>
              <a:rPr lang="en-US" dirty="0"/>
              <a:t>Questions?</a:t>
            </a:r>
          </a:p>
          <a:p>
            <a:pPr lvl="1"/>
            <a:r>
              <a:rPr lang="en-US" dirty="0"/>
              <a:t>? minutes</a:t>
            </a:r>
          </a:p>
        </p:txBody>
      </p:sp>
      <p:sp>
        <p:nvSpPr>
          <p:cNvPr id="4" name="TextBox 3">
            <a:extLst>
              <a:ext uri="{FF2B5EF4-FFF2-40B4-BE49-F238E27FC236}">
                <a16:creationId xmlns:a16="http://schemas.microsoft.com/office/drawing/2014/main" id="{0D4E3EC7-7F3F-904B-A5E8-F6EC99476D7C}"/>
              </a:ext>
            </a:extLst>
          </p:cNvPr>
          <p:cNvSpPr txBox="1"/>
          <p:nvPr/>
        </p:nvSpPr>
        <p:spPr bwMode="auto">
          <a:xfrm>
            <a:off x="557815" y="1552354"/>
            <a:ext cx="1210588" cy="132343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8000" i="0" dirty="0"/>
              <a:t>🗣️</a:t>
            </a:r>
          </a:p>
        </p:txBody>
      </p:sp>
      <p:sp>
        <p:nvSpPr>
          <p:cNvPr id="5" name="TextBox 4">
            <a:extLst>
              <a:ext uri="{FF2B5EF4-FFF2-40B4-BE49-F238E27FC236}">
                <a16:creationId xmlns:a16="http://schemas.microsoft.com/office/drawing/2014/main" id="{03BD82BC-3417-AD47-BF4E-A03E39243F86}"/>
              </a:ext>
            </a:extLst>
          </p:cNvPr>
          <p:cNvSpPr txBox="1"/>
          <p:nvPr/>
        </p:nvSpPr>
        <p:spPr bwMode="auto">
          <a:xfrm>
            <a:off x="627687" y="3144214"/>
            <a:ext cx="1210589" cy="132343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8000" i="0" dirty="0"/>
              <a:t>🎸</a:t>
            </a:r>
          </a:p>
        </p:txBody>
      </p:sp>
      <p:sp>
        <p:nvSpPr>
          <p:cNvPr id="6" name="TextBox 5">
            <a:extLst>
              <a:ext uri="{FF2B5EF4-FFF2-40B4-BE49-F238E27FC236}">
                <a16:creationId xmlns:a16="http://schemas.microsoft.com/office/drawing/2014/main" id="{56850E31-8396-A44C-8497-7DA256CEB668}"/>
              </a:ext>
            </a:extLst>
          </p:cNvPr>
          <p:cNvSpPr txBox="1"/>
          <p:nvPr/>
        </p:nvSpPr>
        <p:spPr bwMode="auto">
          <a:xfrm>
            <a:off x="557815" y="4736075"/>
            <a:ext cx="1210589" cy="1323439"/>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8000" i="0" dirty="0"/>
              <a:t>❓</a:t>
            </a:r>
          </a:p>
        </p:txBody>
      </p:sp>
    </p:spTree>
    <p:extLst>
      <p:ext uri="{BB962C8B-B14F-4D97-AF65-F5344CB8AC3E}">
        <p14:creationId xmlns:p14="http://schemas.microsoft.com/office/powerpoint/2010/main" val="36245032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96D5-58E3-7C4D-805F-D630DAF1FAF9}"/>
              </a:ext>
            </a:extLst>
          </p:cNvPr>
          <p:cNvSpPr>
            <a:spLocks noGrp="1"/>
          </p:cNvSpPr>
          <p:nvPr>
            <p:ph type="title"/>
          </p:nvPr>
        </p:nvSpPr>
        <p:spPr/>
        <p:txBody>
          <a:bodyPr/>
          <a:lstStyle/>
          <a:p>
            <a:r>
              <a:rPr lang="en-US" dirty="0"/>
              <a:t>Benefits of Kinvey</a:t>
            </a:r>
          </a:p>
        </p:txBody>
      </p:sp>
      <p:sp>
        <p:nvSpPr>
          <p:cNvPr id="3" name="Content Placeholder 2">
            <a:extLst>
              <a:ext uri="{FF2B5EF4-FFF2-40B4-BE49-F238E27FC236}">
                <a16:creationId xmlns:a16="http://schemas.microsoft.com/office/drawing/2014/main" id="{FC52FE05-97CA-1847-85F6-A45EF0D9BEFE}"/>
              </a:ext>
            </a:extLst>
          </p:cNvPr>
          <p:cNvSpPr>
            <a:spLocks noGrp="1"/>
          </p:cNvSpPr>
          <p:nvPr>
            <p:ph idx="1"/>
          </p:nvPr>
        </p:nvSpPr>
        <p:spPr>
          <a:xfrm>
            <a:off x="1419053" y="1941107"/>
            <a:ext cx="8788203" cy="3353908"/>
          </a:xfrm>
        </p:spPr>
        <p:txBody>
          <a:bodyPr/>
          <a:lstStyle/>
          <a:p>
            <a:r>
              <a:rPr lang="en-US" dirty="0"/>
              <a:t>Consistent pricing</a:t>
            </a:r>
          </a:p>
          <a:p>
            <a:endParaRPr lang="en-US" dirty="0"/>
          </a:p>
          <a:p>
            <a:r>
              <a:rPr lang="en-US" dirty="0"/>
              <a:t>A powerful suite of data connectors</a:t>
            </a:r>
          </a:p>
          <a:p>
            <a:endParaRPr lang="en-US" dirty="0"/>
          </a:p>
          <a:p>
            <a:r>
              <a:rPr lang="en-US" dirty="0"/>
              <a:t>Built-in compliance</a:t>
            </a:r>
          </a:p>
        </p:txBody>
      </p:sp>
      <p:pic>
        <p:nvPicPr>
          <p:cNvPr id="5" name="Picture 4">
            <a:extLst>
              <a:ext uri="{FF2B5EF4-FFF2-40B4-BE49-F238E27FC236}">
                <a16:creationId xmlns:a16="http://schemas.microsoft.com/office/drawing/2014/main" id="{309CEAAB-4578-E946-B570-924F3E705293}"/>
              </a:ext>
            </a:extLst>
          </p:cNvPr>
          <p:cNvPicPr>
            <a:picLocks noChangeAspect="1"/>
          </p:cNvPicPr>
          <p:nvPr/>
        </p:nvPicPr>
        <p:blipFill>
          <a:blip r:embed="rId3"/>
          <a:stretch>
            <a:fillRect/>
          </a:stretch>
        </p:blipFill>
        <p:spPr>
          <a:xfrm>
            <a:off x="651166" y="2925959"/>
            <a:ext cx="427102" cy="651330"/>
          </a:xfrm>
          <a:prstGeom prst="rect">
            <a:avLst/>
          </a:prstGeom>
        </p:spPr>
      </p:pic>
      <p:pic>
        <p:nvPicPr>
          <p:cNvPr id="6" name="Picture 5">
            <a:extLst>
              <a:ext uri="{FF2B5EF4-FFF2-40B4-BE49-F238E27FC236}">
                <a16:creationId xmlns:a16="http://schemas.microsoft.com/office/drawing/2014/main" id="{44AE9877-2F07-1F49-B4F7-B6B86B07D5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98" y="3998994"/>
            <a:ext cx="568009" cy="801353"/>
          </a:xfrm>
          <a:prstGeom prst="rect">
            <a:avLst/>
          </a:prstGeom>
        </p:spPr>
      </p:pic>
      <p:pic>
        <p:nvPicPr>
          <p:cNvPr id="7" name="Picture 6">
            <a:extLst>
              <a:ext uri="{FF2B5EF4-FFF2-40B4-BE49-F238E27FC236}">
                <a16:creationId xmlns:a16="http://schemas.microsoft.com/office/drawing/2014/main" id="{96B6847D-8D70-934A-BA2B-7F019C981E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815" y="1852926"/>
            <a:ext cx="613804" cy="651329"/>
          </a:xfrm>
          <a:prstGeom prst="rect">
            <a:avLst/>
          </a:prstGeom>
        </p:spPr>
      </p:pic>
    </p:spTree>
    <p:extLst>
      <p:ext uri="{BB962C8B-B14F-4D97-AF65-F5344CB8AC3E}">
        <p14:creationId xmlns:p14="http://schemas.microsoft.com/office/powerpoint/2010/main" val="781599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21CD-15AD-EB42-B4CF-38E3C4F33F8B}"/>
              </a:ext>
            </a:extLst>
          </p:cNvPr>
          <p:cNvSpPr>
            <a:spLocks noGrp="1"/>
          </p:cNvSpPr>
          <p:nvPr>
            <p:ph type="title"/>
          </p:nvPr>
        </p:nvSpPr>
        <p:spPr/>
        <p:txBody>
          <a:bodyPr/>
          <a:lstStyle/>
          <a:p>
            <a:r>
              <a:rPr lang="en-US" dirty="0"/>
              <a:t>Built-in Compliance</a:t>
            </a:r>
          </a:p>
        </p:txBody>
      </p:sp>
      <p:sp>
        <p:nvSpPr>
          <p:cNvPr id="3" name="Content Placeholder 2">
            <a:extLst>
              <a:ext uri="{FF2B5EF4-FFF2-40B4-BE49-F238E27FC236}">
                <a16:creationId xmlns:a16="http://schemas.microsoft.com/office/drawing/2014/main" id="{B9378B50-9264-5842-A36E-C1847564849B}"/>
              </a:ext>
            </a:extLst>
          </p:cNvPr>
          <p:cNvSpPr>
            <a:spLocks noGrp="1"/>
          </p:cNvSpPr>
          <p:nvPr>
            <p:ph idx="1"/>
          </p:nvPr>
        </p:nvSpPr>
        <p:spPr>
          <a:xfrm>
            <a:off x="803476" y="1682381"/>
            <a:ext cx="10948386" cy="5172075"/>
          </a:xfrm>
        </p:spPr>
        <p:txBody>
          <a:bodyPr/>
          <a:lstStyle/>
          <a:p>
            <a:r>
              <a:rPr lang="en-US" dirty="0"/>
              <a:t>HIPAA</a:t>
            </a:r>
          </a:p>
          <a:p>
            <a:endParaRPr lang="en-US" dirty="0"/>
          </a:p>
          <a:p>
            <a:r>
              <a:rPr lang="en-US" dirty="0"/>
              <a:t>SOC2</a:t>
            </a:r>
          </a:p>
          <a:p>
            <a:endParaRPr lang="en-US" dirty="0"/>
          </a:p>
          <a:p>
            <a:r>
              <a:rPr lang="en-US" dirty="0"/>
              <a:t>GDPR</a:t>
            </a:r>
          </a:p>
          <a:p>
            <a:endParaRPr lang="en-US" dirty="0"/>
          </a:p>
          <a:p>
            <a:r>
              <a:rPr lang="en-US" dirty="0"/>
              <a:t>Sarbanes-Oxley</a:t>
            </a:r>
          </a:p>
        </p:txBody>
      </p:sp>
      <p:pic>
        <p:nvPicPr>
          <p:cNvPr id="5" name="Picture 4" descr="A screen shot of a computer&#10;&#10;Description automatically generated">
            <a:extLst>
              <a:ext uri="{FF2B5EF4-FFF2-40B4-BE49-F238E27FC236}">
                <a16:creationId xmlns:a16="http://schemas.microsoft.com/office/drawing/2014/main" id="{7A583EE0-104E-3148-BEB5-82D2320D7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044" y="1683230"/>
            <a:ext cx="6770119" cy="3715309"/>
          </a:xfrm>
          <a:prstGeom prst="rect">
            <a:avLst/>
          </a:prstGeom>
        </p:spPr>
      </p:pic>
    </p:spTree>
    <p:extLst>
      <p:ext uri="{BB962C8B-B14F-4D97-AF65-F5344CB8AC3E}">
        <p14:creationId xmlns:p14="http://schemas.microsoft.com/office/powerpoint/2010/main" val="2446564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73559" y="2780106"/>
            <a:ext cx="9241705" cy="1297787"/>
          </a:xfrm>
        </p:spPr>
        <p:txBody>
          <a:bodyPr>
            <a:noAutofit/>
          </a:bodyPr>
          <a:lstStyle/>
          <a:p>
            <a:r>
              <a:rPr lang="en-US" sz="7200" dirty="0"/>
              <a:t>Demos! 🎸</a:t>
            </a:r>
          </a:p>
        </p:txBody>
      </p:sp>
    </p:spTree>
    <p:extLst>
      <p:ext uri="{BB962C8B-B14F-4D97-AF65-F5344CB8AC3E}">
        <p14:creationId xmlns:p14="http://schemas.microsoft.com/office/powerpoint/2010/main" val="35742787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3"/>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sp>
        <p:nvSpPr>
          <p:cNvPr id="15" name="TextBox 14">
            <a:extLst>
              <a:ext uri="{FF2B5EF4-FFF2-40B4-BE49-F238E27FC236}">
                <a16:creationId xmlns:a16="http://schemas.microsoft.com/office/drawing/2014/main" id="{4E1E7494-D472-634C-AEEC-59848806E453}"/>
              </a:ext>
            </a:extLst>
          </p:cNvPr>
          <p:cNvSpPr txBox="1"/>
          <p:nvPr/>
        </p:nvSpPr>
        <p:spPr bwMode="auto">
          <a:xfrm>
            <a:off x="9753422" y="465913"/>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6" name="Rectangle 15">
            <a:extLst>
              <a:ext uri="{FF2B5EF4-FFF2-40B4-BE49-F238E27FC236}">
                <a16:creationId xmlns:a16="http://schemas.microsoft.com/office/drawing/2014/main" id="{AE9DD227-4116-9241-BD06-B31CA266387A}"/>
              </a:ext>
            </a:extLst>
          </p:cNvPr>
          <p:cNvSpPr/>
          <p:nvPr/>
        </p:nvSpPr>
        <p:spPr bwMode="auto">
          <a:xfrm>
            <a:off x="9397402"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D347F84-E441-0447-889F-37EF083B9A88}"/>
              </a:ext>
            </a:extLst>
          </p:cNvPr>
          <p:cNvSpPr txBox="1"/>
          <p:nvPr/>
        </p:nvSpPr>
        <p:spPr bwMode="auto">
          <a:xfrm>
            <a:off x="6009899" y="46157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8" name="Rectangle 17">
            <a:extLst>
              <a:ext uri="{FF2B5EF4-FFF2-40B4-BE49-F238E27FC236}">
                <a16:creationId xmlns:a16="http://schemas.microsoft.com/office/drawing/2014/main" id="{4ABA3EA1-C90A-1248-B000-724D1BBCBBE0}"/>
              </a:ext>
            </a:extLst>
          </p:cNvPr>
          <p:cNvSpPr/>
          <p:nvPr/>
        </p:nvSpPr>
        <p:spPr bwMode="auto">
          <a:xfrm>
            <a:off x="5653879" y="-4341"/>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3"/>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3"/>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21D99D7C-B6BD-BE46-AF88-F0AD68649E90}"/>
              </a:ext>
            </a:extLst>
          </p:cNvPr>
          <p:cNvCxnSpPr>
            <a:cxnSpLocks/>
          </p:cNvCxnSpPr>
          <p:nvPr/>
        </p:nvCxnSpPr>
        <p:spPr bwMode="auto">
          <a:xfrm>
            <a:off x="7138573" y="1580093"/>
            <a:ext cx="854721"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FFEB554-9000-954F-BB3C-ACC80C24BBF9}"/>
              </a:ext>
            </a:extLst>
          </p:cNvPr>
          <p:cNvCxnSpPr>
            <a:cxnSpLocks/>
          </p:cNvCxnSpPr>
          <p:nvPr/>
        </p:nvCxnSpPr>
        <p:spPr bwMode="auto">
          <a:xfrm flipH="1">
            <a:off x="10397448" y="1580093"/>
            <a:ext cx="395665" cy="1558005"/>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9263304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3"/>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3"/>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3"/>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3821587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923AD-9DB4-AB47-9C7C-1D73B02FFFC0}"/>
              </a:ext>
            </a:extLst>
          </p:cNvPr>
          <p:cNvSpPr txBox="1"/>
          <p:nvPr/>
        </p:nvSpPr>
        <p:spPr>
          <a:xfrm>
            <a:off x="4755746" y="2598003"/>
            <a:ext cx="2358338" cy="830997"/>
          </a:xfrm>
          <a:prstGeom prst="rect">
            <a:avLst/>
          </a:prstGeom>
          <a:noFill/>
        </p:spPr>
        <p:txBody>
          <a:bodyPr wrap="none" rtlCol="0">
            <a:spAutoFit/>
          </a:bodyPr>
          <a:lstStyle/>
          <a:p>
            <a:pPr algn="ctr"/>
            <a:r>
              <a:rPr lang="en-US" sz="4800" b="1" dirty="0">
                <a:latin typeface="Avenir Roman" charset="0"/>
                <a:ea typeface="Avenir Roman" charset="0"/>
                <a:cs typeface="Avenir Roman" charset="0"/>
              </a:rPr>
              <a:t>Thanks!</a:t>
            </a:r>
          </a:p>
        </p:txBody>
      </p:sp>
      <p:sp>
        <p:nvSpPr>
          <p:cNvPr id="3" name="TextBox 2">
            <a:extLst>
              <a:ext uri="{FF2B5EF4-FFF2-40B4-BE49-F238E27FC236}">
                <a16:creationId xmlns:a16="http://schemas.microsoft.com/office/drawing/2014/main" id="{C7BB680B-146C-4541-A223-9EFFD85BBCB1}"/>
              </a:ext>
            </a:extLst>
          </p:cNvPr>
          <p:cNvSpPr txBox="1"/>
          <p:nvPr/>
        </p:nvSpPr>
        <p:spPr>
          <a:xfrm>
            <a:off x="4946127" y="3305889"/>
            <a:ext cx="1977594" cy="584775"/>
          </a:xfrm>
          <a:prstGeom prst="rect">
            <a:avLst/>
          </a:prstGeom>
          <a:noFill/>
        </p:spPr>
        <p:txBody>
          <a:bodyPr wrap="none" rtlCol="0">
            <a:spAutoFit/>
          </a:bodyPr>
          <a:lstStyle/>
          <a:p>
            <a:pPr algn="ctr"/>
            <a:r>
              <a:rPr lang="en-US" sz="3200" i="0" dirty="0">
                <a:latin typeface="Avenir Roman" charset="0"/>
                <a:ea typeface="Avenir Roman" charset="0"/>
                <a:cs typeface="Avenir Roman" charset="0"/>
              </a:rPr>
              <a:t>@</a:t>
            </a:r>
            <a:r>
              <a:rPr lang="en-US" sz="3200" i="0" dirty="0" err="1">
                <a:latin typeface="Avenir Roman" charset="0"/>
                <a:ea typeface="Avenir Roman" charset="0"/>
                <a:cs typeface="Avenir Roman" charset="0"/>
              </a:rPr>
              <a:t>tjvantoll</a:t>
            </a:r>
            <a:endParaRPr lang="en-US" sz="3200" i="0" dirty="0">
              <a:latin typeface="Avenir Roman" charset="0"/>
              <a:ea typeface="Avenir Roman" charset="0"/>
              <a:cs typeface="Avenir Roman" charset="0"/>
            </a:endParaRPr>
          </a:p>
        </p:txBody>
      </p:sp>
      <p:sp>
        <p:nvSpPr>
          <p:cNvPr id="5" name="TextBox 4">
            <a:extLst>
              <a:ext uri="{FF2B5EF4-FFF2-40B4-BE49-F238E27FC236}">
                <a16:creationId xmlns:a16="http://schemas.microsoft.com/office/drawing/2014/main" id="{5E05FC39-7B13-0042-B96C-804A95CF1107}"/>
              </a:ext>
            </a:extLst>
          </p:cNvPr>
          <p:cNvSpPr txBox="1"/>
          <p:nvPr/>
        </p:nvSpPr>
        <p:spPr bwMode="auto">
          <a:xfrm>
            <a:off x="1654458" y="3761269"/>
            <a:ext cx="9156353" cy="830997"/>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800" i="0" dirty="0">
                <a:solidFill>
                  <a:schemeClr val="accent2"/>
                </a:solidFill>
              </a:rPr>
              <a:t>https://</a:t>
            </a:r>
            <a:r>
              <a:rPr lang="en-US" sz="4800" i="0" dirty="0" err="1">
                <a:solidFill>
                  <a:schemeClr val="accent2"/>
                </a:solidFill>
              </a:rPr>
              <a:t>www.progress.com</a:t>
            </a:r>
            <a:r>
              <a:rPr lang="en-US" sz="4800" i="0" dirty="0">
                <a:solidFill>
                  <a:schemeClr val="accent2"/>
                </a:solidFill>
              </a:rPr>
              <a:t>/</a:t>
            </a:r>
            <a:r>
              <a:rPr lang="en-US" sz="4800" i="0" dirty="0" err="1">
                <a:solidFill>
                  <a:schemeClr val="accent2"/>
                </a:solidFill>
              </a:rPr>
              <a:t>kinvey</a:t>
            </a:r>
            <a:endParaRPr lang="en-US" sz="4800" i="0" dirty="0">
              <a:solidFill>
                <a:schemeClr val="accent2"/>
              </a:solidFill>
            </a:endParaRPr>
          </a:p>
        </p:txBody>
      </p:sp>
    </p:spTree>
    <p:extLst>
      <p:ext uri="{BB962C8B-B14F-4D97-AF65-F5344CB8AC3E}">
        <p14:creationId xmlns:p14="http://schemas.microsoft.com/office/powerpoint/2010/main" val="349800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73559" y="2780106"/>
            <a:ext cx="9241705" cy="1297787"/>
          </a:xfrm>
        </p:spPr>
        <p:txBody>
          <a:bodyPr>
            <a:noAutofit/>
          </a:bodyPr>
          <a:lstStyle/>
          <a:p>
            <a:r>
              <a:rPr lang="en-US" sz="7200" dirty="0"/>
              <a:t>What is </a:t>
            </a:r>
            <a:r>
              <a:rPr lang="en-US" sz="7200" dirty="0">
                <a:solidFill>
                  <a:schemeClr val="accent1"/>
                </a:solidFill>
              </a:rPr>
              <a:t>serverless?</a:t>
            </a:r>
            <a:endParaRPr lang="en-US" sz="7200" dirty="0"/>
          </a:p>
        </p:txBody>
      </p:sp>
    </p:spTree>
    <p:extLst>
      <p:ext uri="{BB962C8B-B14F-4D97-AF65-F5344CB8AC3E}">
        <p14:creationId xmlns:p14="http://schemas.microsoft.com/office/powerpoint/2010/main" val="15190949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1268905" y="1860908"/>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2715100" y="1916403"/>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226639" y="3465260"/>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959603" y="2947455"/>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a:endCxn id="11" idx="1"/>
          </p:cNvCxnSpPr>
          <p:nvPr/>
        </p:nvCxnSpPr>
        <p:spPr bwMode="auto">
          <a:xfrm flipV="1">
            <a:off x="5351046" y="3465260"/>
            <a:ext cx="1856404" cy="189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7207450" y="1850803"/>
            <a:ext cx="3791164"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3" name="TextBox 12">
            <a:extLst>
              <a:ext uri="{FF2B5EF4-FFF2-40B4-BE49-F238E27FC236}">
                <a16:creationId xmlns:a16="http://schemas.microsoft.com/office/drawing/2014/main" id="{E482B11A-1D7F-264E-BF3E-4D20738E0050}"/>
              </a:ext>
            </a:extLst>
          </p:cNvPr>
          <p:cNvSpPr txBox="1"/>
          <p:nvPr/>
        </p:nvSpPr>
        <p:spPr bwMode="auto">
          <a:xfrm>
            <a:off x="7362479" y="2087971"/>
            <a:ext cx="3481105"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Your server</a:t>
            </a: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2"/>
          <a:stretch>
            <a:fillRect/>
          </a:stretch>
        </p:blipFill>
        <p:spPr>
          <a:xfrm>
            <a:off x="8309773" y="2919220"/>
            <a:ext cx="1652413" cy="1652413"/>
          </a:xfrm>
          <a:prstGeom prst="rect">
            <a:avLst/>
          </a:prstGeom>
        </p:spPr>
      </p:pic>
      <p:grpSp>
        <p:nvGrpSpPr>
          <p:cNvPr id="15" name="Group 14">
            <a:extLst>
              <a:ext uri="{FF2B5EF4-FFF2-40B4-BE49-F238E27FC236}">
                <a16:creationId xmlns:a16="http://schemas.microsoft.com/office/drawing/2014/main" id="{BF2353E4-73F1-4245-9D38-997D5E280F53}"/>
              </a:ext>
            </a:extLst>
          </p:cNvPr>
          <p:cNvGrpSpPr/>
          <p:nvPr/>
        </p:nvGrpSpPr>
        <p:grpSpPr>
          <a:xfrm>
            <a:off x="1475957" y="2339249"/>
            <a:ext cx="9006807" cy="1640731"/>
            <a:chOff x="1390896" y="2658226"/>
            <a:chExt cx="9006807" cy="1640731"/>
          </a:xfrm>
        </p:grpSpPr>
        <p:sp>
          <p:nvSpPr>
            <p:cNvPr id="16" name="Rectangle 15">
              <a:extLst>
                <a:ext uri="{FF2B5EF4-FFF2-40B4-BE49-F238E27FC236}">
                  <a16:creationId xmlns:a16="http://schemas.microsoft.com/office/drawing/2014/main" id="{92BA22DD-E22E-AC40-98BF-91CE47462EA8}"/>
                </a:ext>
              </a:extLst>
            </p:cNvPr>
            <p:cNvSpPr/>
            <p:nvPr/>
          </p:nvSpPr>
          <p:spPr bwMode="auto">
            <a:xfrm rot="20132611">
              <a:off x="1606402" y="2720285"/>
              <a:ext cx="8575796" cy="1578672"/>
            </a:xfrm>
            <a:prstGeom prst="rect">
              <a:avLst/>
            </a:prstGeom>
            <a:solidFill>
              <a:schemeClr val="bg1"/>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E3B451C3-D6D1-594F-A24F-B32AB8DD2406}"/>
                </a:ext>
              </a:extLst>
            </p:cNvPr>
            <p:cNvSpPr txBox="1"/>
            <p:nvPr/>
          </p:nvSpPr>
          <p:spPr bwMode="auto">
            <a:xfrm rot="20149481">
              <a:off x="1390896" y="2658226"/>
              <a:ext cx="9006807" cy="156966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9600" i="0" dirty="0">
                  <a:solidFill>
                    <a:schemeClr val="accent6"/>
                  </a:solidFill>
                </a:rPr>
                <a:t>TRADITIONAL</a:t>
              </a:r>
            </a:p>
          </p:txBody>
        </p:sp>
        <p:pic>
          <p:nvPicPr>
            <p:cNvPr id="18" name="Picture 17" descr="A picture containing ground, people, sky, outdoor&#10;&#10;Description automatically generated">
              <a:extLst>
                <a:ext uri="{FF2B5EF4-FFF2-40B4-BE49-F238E27FC236}">
                  <a16:creationId xmlns:a16="http://schemas.microsoft.com/office/drawing/2014/main" id="{434A86CE-C76E-0A44-BBE8-6C1E19303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39607">
              <a:off x="1499909" y="2678101"/>
              <a:ext cx="8690598" cy="1619300"/>
            </a:xfrm>
            <a:prstGeom prst="rect">
              <a:avLst/>
            </a:prstGeom>
          </p:spPr>
        </p:pic>
      </p:grpSp>
    </p:spTree>
    <p:extLst>
      <p:ext uri="{BB962C8B-B14F-4D97-AF65-F5344CB8AC3E}">
        <p14:creationId xmlns:p14="http://schemas.microsoft.com/office/powerpoint/2010/main" val="798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animBg="1"/>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9FD46-37F3-BD48-BD1E-F6A2F3D3CF1A}"/>
              </a:ext>
            </a:extLst>
          </p:cNvPr>
          <p:cNvSpPr/>
          <p:nvPr/>
        </p:nvSpPr>
        <p:spPr bwMode="auto">
          <a:xfrm>
            <a:off x="237279" y="2792532"/>
            <a:ext cx="4082141" cy="3136184"/>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D627F2F8-3348-AE48-A8E3-A722E3528C36}"/>
              </a:ext>
            </a:extLst>
          </p:cNvPr>
          <p:cNvSpPr txBox="1"/>
          <p:nvPr/>
        </p:nvSpPr>
        <p:spPr bwMode="auto">
          <a:xfrm>
            <a:off x="1677550" y="3041474"/>
            <a:ext cx="1189749" cy="769441"/>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sz="4400" i="0" dirty="0"/>
              <a:t>App</a:t>
            </a:r>
          </a:p>
        </p:txBody>
      </p:sp>
      <p:sp>
        <p:nvSpPr>
          <p:cNvPr id="4" name="TextBox 3">
            <a:extLst>
              <a:ext uri="{FF2B5EF4-FFF2-40B4-BE49-F238E27FC236}">
                <a16:creationId xmlns:a16="http://schemas.microsoft.com/office/drawing/2014/main" id="{D820AF16-E106-0C4A-814E-95786F53144C}"/>
              </a:ext>
            </a:extLst>
          </p:cNvPr>
          <p:cNvSpPr txBox="1"/>
          <p:nvPr/>
        </p:nvSpPr>
        <p:spPr bwMode="auto">
          <a:xfrm>
            <a:off x="2056314" y="44971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6" name="Rectangle 5">
            <a:extLst>
              <a:ext uri="{FF2B5EF4-FFF2-40B4-BE49-F238E27FC236}">
                <a16:creationId xmlns:a16="http://schemas.microsoft.com/office/drawing/2014/main" id="{FBD94AE5-8ADE-664D-8179-21DEAD3EB6F4}"/>
              </a:ext>
            </a:extLst>
          </p:cNvPr>
          <p:cNvSpPr/>
          <p:nvPr/>
        </p:nvSpPr>
        <p:spPr bwMode="auto">
          <a:xfrm>
            <a:off x="1700294"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cxnSp>
        <p:nvCxnSpPr>
          <p:cNvPr id="8" name="Straight Arrow Connector 7">
            <a:extLst>
              <a:ext uri="{FF2B5EF4-FFF2-40B4-BE49-F238E27FC236}">
                <a16:creationId xmlns:a16="http://schemas.microsoft.com/office/drawing/2014/main" id="{608479B7-929E-3F49-976D-EC5556DBF01C}"/>
              </a:ext>
            </a:extLst>
          </p:cNvPr>
          <p:cNvCxnSpPr>
            <a:cxnSpLocks/>
          </p:cNvCxnSpPr>
          <p:nvPr/>
        </p:nvCxnSpPr>
        <p:spPr bwMode="auto">
          <a:xfrm>
            <a:off x="4313663" y="4659433"/>
            <a:ext cx="1767701" cy="1"/>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11" name="Rectangle 10">
            <a:extLst>
              <a:ext uri="{FF2B5EF4-FFF2-40B4-BE49-F238E27FC236}">
                <a16:creationId xmlns:a16="http://schemas.microsoft.com/office/drawing/2014/main" id="{44710642-D187-0645-AB62-132689B5F746}"/>
              </a:ext>
            </a:extLst>
          </p:cNvPr>
          <p:cNvSpPr/>
          <p:nvPr/>
        </p:nvSpPr>
        <p:spPr bwMode="auto">
          <a:xfrm>
            <a:off x="6094412" y="3163174"/>
            <a:ext cx="5720869" cy="32289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2A7DB4FA-9F13-1E48-B165-5EDE4B210E87}"/>
              </a:ext>
            </a:extLst>
          </p:cNvPr>
          <p:cNvPicPr>
            <a:picLocks noChangeAspect="1"/>
          </p:cNvPicPr>
          <p:nvPr/>
        </p:nvPicPr>
        <p:blipFill>
          <a:blip r:embed="rId3"/>
          <a:stretch>
            <a:fillRect/>
          </a:stretch>
        </p:blipFill>
        <p:spPr>
          <a:xfrm>
            <a:off x="8199549" y="4360623"/>
            <a:ext cx="1652413" cy="1652413"/>
          </a:xfrm>
          <a:prstGeom prst="rect">
            <a:avLst/>
          </a:prstGeom>
        </p:spPr>
      </p:pic>
      <p:sp>
        <p:nvSpPr>
          <p:cNvPr id="13" name="TextBox 12">
            <a:extLst>
              <a:ext uri="{FF2B5EF4-FFF2-40B4-BE49-F238E27FC236}">
                <a16:creationId xmlns:a16="http://schemas.microsoft.com/office/drawing/2014/main" id="{E482B11A-1D7F-264E-BF3E-4D20738E0050}"/>
              </a:ext>
            </a:extLst>
          </p:cNvPr>
          <p:cNvSpPr txBox="1"/>
          <p:nvPr/>
        </p:nvSpPr>
        <p:spPr bwMode="auto">
          <a:xfrm>
            <a:off x="6094412" y="3426195"/>
            <a:ext cx="5639521"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3600" i="0" dirty="0"/>
              <a:t>Somebody else’s servers</a:t>
            </a:r>
          </a:p>
        </p:txBody>
      </p:sp>
      <p:sp>
        <p:nvSpPr>
          <p:cNvPr id="15" name="TextBox 14">
            <a:extLst>
              <a:ext uri="{FF2B5EF4-FFF2-40B4-BE49-F238E27FC236}">
                <a16:creationId xmlns:a16="http://schemas.microsoft.com/office/drawing/2014/main" id="{4E1E7494-D472-634C-AEEC-59848806E453}"/>
              </a:ext>
            </a:extLst>
          </p:cNvPr>
          <p:cNvSpPr txBox="1"/>
          <p:nvPr/>
        </p:nvSpPr>
        <p:spPr bwMode="auto">
          <a:xfrm>
            <a:off x="9753422" y="465913"/>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6" name="Rectangle 15">
            <a:extLst>
              <a:ext uri="{FF2B5EF4-FFF2-40B4-BE49-F238E27FC236}">
                <a16:creationId xmlns:a16="http://schemas.microsoft.com/office/drawing/2014/main" id="{AE9DD227-4116-9241-BD06-B31CA266387A}"/>
              </a:ext>
            </a:extLst>
          </p:cNvPr>
          <p:cNvSpPr/>
          <p:nvPr/>
        </p:nvSpPr>
        <p:spPr bwMode="auto">
          <a:xfrm>
            <a:off x="9397402" y="0"/>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3D347F84-E441-0447-889F-37EF083B9A88}"/>
              </a:ext>
            </a:extLst>
          </p:cNvPr>
          <p:cNvSpPr txBox="1"/>
          <p:nvPr/>
        </p:nvSpPr>
        <p:spPr bwMode="auto">
          <a:xfrm>
            <a:off x="6009899" y="461572"/>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18" name="Rectangle 17">
            <a:extLst>
              <a:ext uri="{FF2B5EF4-FFF2-40B4-BE49-F238E27FC236}">
                <a16:creationId xmlns:a16="http://schemas.microsoft.com/office/drawing/2014/main" id="{4ABA3EA1-C90A-1248-B000-724D1BBCBBE0}"/>
              </a:ext>
            </a:extLst>
          </p:cNvPr>
          <p:cNvSpPr/>
          <p:nvPr/>
        </p:nvSpPr>
        <p:spPr bwMode="auto">
          <a:xfrm>
            <a:off x="5653879" y="-4341"/>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pic>
        <p:nvPicPr>
          <p:cNvPr id="19" name="Picture 18">
            <a:extLst>
              <a:ext uri="{FF2B5EF4-FFF2-40B4-BE49-F238E27FC236}">
                <a16:creationId xmlns:a16="http://schemas.microsoft.com/office/drawing/2014/main" id="{88A89648-E7A7-3E40-9837-34FAB5B92E3B}"/>
              </a:ext>
            </a:extLst>
          </p:cNvPr>
          <p:cNvPicPr>
            <a:picLocks noChangeAspect="1"/>
          </p:cNvPicPr>
          <p:nvPr/>
        </p:nvPicPr>
        <p:blipFill>
          <a:blip r:embed="rId3"/>
          <a:stretch>
            <a:fillRect/>
          </a:stretch>
        </p:blipFill>
        <p:spPr>
          <a:xfrm>
            <a:off x="6223383" y="4360623"/>
            <a:ext cx="1652413" cy="1652413"/>
          </a:xfrm>
          <a:prstGeom prst="rect">
            <a:avLst/>
          </a:prstGeom>
        </p:spPr>
      </p:pic>
      <p:pic>
        <p:nvPicPr>
          <p:cNvPr id="20" name="Picture 19">
            <a:extLst>
              <a:ext uri="{FF2B5EF4-FFF2-40B4-BE49-F238E27FC236}">
                <a16:creationId xmlns:a16="http://schemas.microsoft.com/office/drawing/2014/main" id="{2C9D2F5C-21A6-AE43-B190-FBD308AD7ED6}"/>
              </a:ext>
            </a:extLst>
          </p:cNvPr>
          <p:cNvPicPr>
            <a:picLocks noChangeAspect="1"/>
          </p:cNvPicPr>
          <p:nvPr/>
        </p:nvPicPr>
        <p:blipFill>
          <a:blip r:embed="rId3"/>
          <a:stretch>
            <a:fillRect/>
          </a:stretch>
        </p:blipFill>
        <p:spPr>
          <a:xfrm>
            <a:off x="10041484" y="4360623"/>
            <a:ext cx="1652413" cy="1652413"/>
          </a:xfrm>
          <a:prstGeom prst="rect">
            <a:avLst/>
          </a:prstGeom>
        </p:spPr>
      </p:pic>
      <p:cxnSp>
        <p:nvCxnSpPr>
          <p:cNvPr id="23" name="Straight Arrow Connector 22">
            <a:extLst>
              <a:ext uri="{FF2B5EF4-FFF2-40B4-BE49-F238E27FC236}">
                <a16:creationId xmlns:a16="http://schemas.microsoft.com/office/drawing/2014/main" id="{12E8B2F0-FF79-4048-ACBB-522B05E1F034}"/>
              </a:ext>
            </a:extLst>
          </p:cNvPr>
          <p:cNvCxnSpPr>
            <a:cxnSpLocks/>
          </p:cNvCxnSpPr>
          <p:nvPr/>
        </p:nvCxnSpPr>
        <p:spPr bwMode="auto">
          <a:xfrm>
            <a:off x="4491717" y="1580093"/>
            <a:ext cx="1602695"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21D99D7C-B6BD-BE46-AF88-F0AD68649E90}"/>
              </a:ext>
            </a:extLst>
          </p:cNvPr>
          <p:cNvCxnSpPr>
            <a:cxnSpLocks/>
          </p:cNvCxnSpPr>
          <p:nvPr/>
        </p:nvCxnSpPr>
        <p:spPr bwMode="auto">
          <a:xfrm>
            <a:off x="7138573" y="1580093"/>
            <a:ext cx="854721" cy="1587422"/>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EFFEB554-9000-954F-BB3C-ACC80C24BBF9}"/>
              </a:ext>
            </a:extLst>
          </p:cNvPr>
          <p:cNvCxnSpPr>
            <a:cxnSpLocks/>
          </p:cNvCxnSpPr>
          <p:nvPr/>
        </p:nvCxnSpPr>
        <p:spPr bwMode="auto">
          <a:xfrm flipH="1">
            <a:off x="10397448" y="1580093"/>
            <a:ext cx="395665" cy="1558005"/>
          </a:xfrm>
          <a:prstGeom prst="straightConnector1">
            <a:avLst/>
          </a:prstGeom>
          <a:solidFill>
            <a:schemeClr val="accent1"/>
          </a:solidFill>
          <a:ln w="190500" cap="flat" cmpd="sng" algn="ctr">
            <a:solidFill>
              <a:schemeClr val="tx1"/>
            </a:solidFill>
            <a:prstDash val="solid"/>
            <a:round/>
            <a:headEnd type="none" w="med" len="med"/>
            <a:tailEnd type="triangle"/>
          </a:ln>
          <a:effectLst/>
        </p:spPr>
      </p:cxnSp>
      <p:sp>
        <p:nvSpPr>
          <p:cNvPr id="21" name="TextBox 20">
            <a:extLst>
              <a:ext uri="{FF2B5EF4-FFF2-40B4-BE49-F238E27FC236}">
                <a16:creationId xmlns:a16="http://schemas.microsoft.com/office/drawing/2014/main" id="{F1AA040D-92B5-4748-A4CA-CD64B58F2469}"/>
              </a:ext>
            </a:extLst>
          </p:cNvPr>
          <p:cNvSpPr txBox="1"/>
          <p:nvPr/>
        </p:nvSpPr>
        <p:spPr bwMode="auto">
          <a:xfrm>
            <a:off x="1297171" y="4509569"/>
            <a:ext cx="2257349"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i="0" dirty="0"/>
              <a:t>Business Logic</a:t>
            </a:r>
          </a:p>
        </p:txBody>
      </p:sp>
      <p:sp>
        <p:nvSpPr>
          <p:cNvPr id="22" name="Rectangle 21">
            <a:extLst>
              <a:ext uri="{FF2B5EF4-FFF2-40B4-BE49-F238E27FC236}">
                <a16:creationId xmlns:a16="http://schemas.microsoft.com/office/drawing/2014/main" id="{D1CE9FD9-3009-3C46-9217-482B6FABDE51}"/>
              </a:ext>
            </a:extLst>
          </p:cNvPr>
          <p:cNvSpPr/>
          <p:nvPr/>
        </p:nvSpPr>
        <p:spPr bwMode="auto">
          <a:xfrm>
            <a:off x="941151" y="4059857"/>
            <a:ext cx="2791423" cy="1514581"/>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dirty="0">
              <a:ln>
                <a:noFill/>
              </a:ln>
              <a:solidFill>
                <a:schemeClr val="tx1"/>
              </a:solidFill>
              <a:effectLst/>
              <a:latin typeface="Arial" charset="0"/>
            </a:endParaRPr>
          </a:p>
        </p:txBody>
      </p:sp>
      <p:grpSp>
        <p:nvGrpSpPr>
          <p:cNvPr id="24" name="Group 23">
            <a:extLst>
              <a:ext uri="{FF2B5EF4-FFF2-40B4-BE49-F238E27FC236}">
                <a16:creationId xmlns:a16="http://schemas.microsoft.com/office/drawing/2014/main" id="{47ABACEE-463E-3D4C-96AB-A6115EEBE6FC}"/>
              </a:ext>
            </a:extLst>
          </p:cNvPr>
          <p:cNvGrpSpPr/>
          <p:nvPr/>
        </p:nvGrpSpPr>
        <p:grpSpPr>
          <a:xfrm>
            <a:off x="1309293" y="2447539"/>
            <a:ext cx="9006807" cy="1707752"/>
            <a:chOff x="1105254" y="1692970"/>
            <a:chExt cx="9006807" cy="1707752"/>
          </a:xfrm>
        </p:grpSpPr>
        <p:sp>
          <p:nvSpPr>
            <p:cNvPr id="26" name="Rectangle 25">
              <a:extLst>
                <a:ext uri="{FF2B5EF4-FFF2-40B4-BE49-F238E27FC236}">
                  <a16:creationId xmlns:a16="http://schemas.microsoft.com/office/drawing/2014/main" id="{B9EC5C00-14BA-8D47-AF42-01107E5409C3}"/>
                </a:ext>
              </a:extLst>
            </p:cNvPr>
            <p:cNvSpPr/>
            <p:nvPr/>
          </p:nvSpPr>
          <p:spPr bwMode="auto">
            <a:xfrm rot="20132611">
              <a:off x="1320760" y="1761130"/>
              <a:ext cx="8575796" cy="1578672"/>
            </a:xfrm>
            <a:prstGeom prst="rect">
              <a:avLst/>
            </a:prstGeom>
            <a:solidFill>
              <a:schemeClr val="bg1"/>
            </a:solidFill>
            <a:ln w="12700" cap="flat" cmpd="sng" algn="ctr">
              <a:solidFill>
                <a:schemeClr val="accent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Pct val="130000"/>
                <a:buFontTx/>
                <a:buNone/>
                <a:tabLst/>
              </a:pPr>
              <a:endParaRPr kumimoji="0" lang="en-US" sz="2400" b="0" i="1" u="none" strike="noStrike" cap="none" normalizeH="0" baseline="0">
                <a:ln>
                  <a:noFill/>
                </a:ln>
                <a:solidFill>
                  <a:schemeClr val="tx1"/>
                </a:solidFill>
                <a:effectLst/>
                <a:latin typeface="Arial" charset="0"/>
              </a:endParaRPr>
            </a:p>
          </p:txBody>
        </p:sp>
        <p:sp>
          <p:nvSpPr>
            <p:cNvPr id="27" name="TextBox 26">
              <a:extLst>
                <a:ext uri="{FF2B5EF4-FFF2-40B4-BE49-F238E27FC236}">
                  <a16:creationId xmlns:a16="http://schemas.microsoft.com/office/drawing/2014/main" id="{3109F937-DE6B-0A4A-8573-E1897BB64CF6}"/>
                </a:ext>
              </a:extLst>
            </p:cNvPr>
            <p:cNvSpPr txBox="1"/>
            <p:nvPr/>
          </p:nvSpPr>
          <p:spPr bwMode="auto">
            <a:xfrm rot="20149481">
              <a:off x="1105254" y="1699071"/>
              <a:ext cx="9006807" cy="156966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buSzTx/>
              </a:pPr>
              <a:r>
                <a:rPr lang="en-US" sz="9600" i="0" dirty="0">
                  <a:solidFill>
                    <a:schemeClr val="accent6"/>
                  </a:solidFill>
                </a:rPr>
                <a:t>SERVERLESS</a:t>
              </a:r>
            </a:p>
          </p:txBody>
        </p:sp>
        <p:pic>
          <p:nvPicPr>
            <p:cNvPr id="29" name="Picture 28" descr="A picture containing ground, people, sky, outdoor&#10;&#10;Description automatically generated">
              <a:extLst>
                <a:ext uri="{FF2B5EF4-FFF2-40B4-BE49-F238E27FC236}">
                  <a16:creationId xmlns:a16="http://schemas.microsoft.com/office/drawing/2014/main" id="{1DA29B12-D548-F34C-8CE2-7FFF62793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39607">
              <a:off x="1300746" y="1692970"/>
              <a:ext cx="8661152" cy="1707752"/>
            </a:xfrm>
            <a:prstGeom prst="rect">
              <a:avLst/>
            </a:prstGeom>
          </p:spPr>
        </p:pic>
      </p:grpSp>
      <p:sp>
        <p:nvSpPr>
          <p:cNvPr id="30" name="TextBox 29">
            <a:extLst>
              <a:ext uri="{FF2B5EF4-FFF2-40B4-BE49-F238E27FC236}">
                <a16:creationId xmlns:a16="http://schemas.microsoft.com/office/drawing/2014/main" id="{547132A3-C4E7-224C-8226-6D4B1469DFDD}"/>
              </a:ext>
            </a:extLst>
          </p:cNvPr>
          <p:cNvSpPr txBox="1"/>
          <p:nvPr/>
        </p:nvSpPr>
        <p:spPr bwMode="auto">
          <a:xfrm>
            <a:off x="2161328" y="971777"/>
            <a:ext cx="1914307"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dirty="0"/>
              <a:t>Microservice</a:t>
            </a:r>
          </a:p>
        </p:txBody>
      </p:sp>
      <p:sp>
        <p:nvSpPr>
          <p:cNvPr id="31" name="TextBox 30">
            <a:extLst>
              <a:ext uri="{FF2B5EF4-FFF2-40B4-BE49-F238E27FC236}">
                <a16:creationId xmlns:a16="http://schemas.microsoft.com/office/drawing/2014/main" id="{5B647216-F18A-304C-A4D6-ECC9ACDFC58B}"/>
              </a:ext>
            </a:extLst>
          </p:cNvPr>
          <p:cNvSpPr txBox="1"/>
          <p:nvPr/>
        </p:nvSpPr>
        <p:spPr bwMode="auto">
          <a:xfrm>
            <a:off x="9746428" y="1005713"/>
            <a:ext cx="1914307"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dirty="0"/>
              <a:t>Microservice</a:t>
            </a:r>
          </a:p>
        </p:txBody>
      </p:sp>
      <p:sp>
        <p:nvSpPr>
          <p:cNvPr id="32" name="TextBox 31">
            <a:extLst>
              <a:ext uri="{FF2B5EF4-FFF2-40B4-BE49-F238E27FC236}">
                <a16:creationId xmlns:a16="http://schemas.microsoft.com/office/drawing/2014/main" id="{551087BD-9EC6-BD43-AB77-A114DF746D04}"/>
              </a:ext>
            </a:extLst>
          </p:cNvPr>
          <p:cNvSpPr txBox="1"/>
          <p:nvPr/>
        </p:nvSpPr>
        <p:spPr bwMode="auto">
          <a:xfrm>
            <a:off x="6078987" y="927201"/>
            <a:ext cx="1914307"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a:buSzTx/>
            </a:pPr>
            <a:r>
              <a:rPr lang="en-US" dirty="0"/>
              <a:t>Microservice</a:t>
            </a:r>
          </a:p>
        </p:txBody>
      </p:sp>
    </p:spTree>
    <p:extLst>
      <p:ext uri="{BB962C8B-B14F-4D97-AF65-F5344CB8AC3E}">
        <p14:creationId xmlns:p14="http://schemas.microsoft.com/office/powerpoint/2010/main" val="363256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animBg="1"/>
      <p:bldP spid="11" grpId="0" animBg="1"/>
      <p:bldP spid="13" grpId="0"/>
      <p:bldP spid="15" grpId="0"/>
      <p:bldP spid="16" grpId="0" animBg="1"/>
      <p:bldP spid="17" grpId="0"/>
      <p:bldP spid="18" grpId="0" animBg="1"/>
      <p:bldP spid="21" grpId="0"/>
      <p:bldP spid="22" grpId="0" animBg="1"/>
      <p:bldP spid="30" grpId="0"/>
      <p:bldP spid="31"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rogress Presentation Theme">
  <a:themeElements>
    <a:clrScheme name="Progress 2017 3">
      <a:dk1>
        <a:srgbClr val="373A3E"/>
      </a:dk1>
      <a:lt1>
        <a:srgbClr val="FFFFFF"/>
      </a:lt1>
      <a:dk2>
        <a:srgbClr val="0D5257"/>
      </a:dk2>
      <a:lt2>
        <a:srgbClr val="FFFFFF"/>
      </a:lt2>
      <a:accent1>
        <a:srgbClr val="54D300"/>
      </a:accent1>
      <a:accent2>
        <a:srgbClr val="02BCEB"/>
      </a:accent2>
      <a:accent3>
        <a:srgbClr val="83329A"/>
      </a:accent3>
      <a:accent4>
        <a:srgbClr val="FAB319"/>
      </a:accent4>
      <a:accent5>
        <a:srgbClr val="2071CE"/>
      </a:accent5>
      <a:accent6>
        <a:srgbClr val="DC3202"/>
      </a:accent6>
      <a:hlink>
        <a:srgbClr val="2172CE"/>
      </a:hlink>
      <a:folHlink>
        <a:srgbClr val="5F23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130000"/>
          <a:buFontTx/>
          <a:buNone/>
          <a:tabLst/>
          <a:defRPr kumimoji="0" lang="en-US" sz="24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Pct val="130000"/>
          <a:buFontTx/>
          <a:buNone/>
          <a:tabLst/>
          <a:defRPr kumimoji="0" lang="en-US" sz="2400" b="0" i="1"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91440" tIns="45720" rIns="91440" bIns="45720" numCol="1" anchor="t" anchorCtr="0" compatLnSpc="1">
        <a:prstTxWarp prst="textNoShape">
          <a:avLst/>
        </a:prstTxWarp>
      </a:bodyPr>
      <a:lstStyle>
        <a:defPPr>
          <a:buSzTx/>
          <a:defRPr i="0" dirty="0" smtClean="0"/>
        </a:defPPr>
      </a:lstStyle>
    </a:txDef>
  </a:objectDefaults>
  <a:extraClrSchemeLst>
    <a:extraClrScheme>
      <a:clrScheme name="psc_powerpoint_template_2007 1">
        <a:dk1>
          <a:srgbClr val="000000"/>
        </a:dk1>
        <a:lt1>
          <a:srgbClr val="FFFFFF"/>
        </a:lt1>
        <a:dk2>
          <a:srgbClr val="004B85"/>
        </a:dk2>
        <a:lt2>
          <a:srgbClr val="C0C0C0"/>
        </a:lt2>
        <a:accent1>
          <a:srgbClr val="E8A82C"/>
        </a:accent1>
        <a:accent2>
          <a:srgbClr val="00BA97"/>
        </a:accent2>
        <a:accent3>
          <a:srgbClr val="FFFFFF"/>
        </a:accent3>
        <a:accent4>
          <a:srgbClr val="000000"/>
        </a:accent4>
        <a:accent5>
          <a:srgbClr val="F2D1AC"/>
        </a:accent5>
        <a:accent6>
          <a:srgbClr val="00A888"/>
        </a:accent6>
        <a:hlink>
          <a:srgbClr val="D21E27"/>
        </a:hlink>
        <a:folHlink>
          <a:srgbClr val="0066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B7645413-41D9-EC4D-9607-B83386EAF73D}" vid="{36CB4222-4A5B-D841-A9BA-DBF16FE1EE8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e244160-759d-472e-925e-0993d518e217">
      <UserInfo>
        <DisplayName>George St Maurice</DisplayName>
        <AccountId>195</AccountId>
        <AccountType/>
      </UserInfo>
      <UserInfo>
        <DisplayName>Ranieri Russi</DisplayName>
        <AccountId>810</AccountId>
        <AccountType/>
      </UserInfo>
      <UserInfo>
        <DisplayName>Maria Trigonis</DisplayName>
        <AccountId>740</AccountId>
        <AccountType/>
      </UserInfo>
      <UserInfo>
        <DisplayName>Natalia Salazar</DisplayName>
        <AccountId>2743</AccountId>
        <AccountType/>
      </UserInfo>
      <UserInfo>
        <DisplayName>Jennifer Ortiz</DisplayName>
        <AccountId>408</AccountId>
        <AccountType/>
      </UserInfo>
    </SharedWithUsers>
    <l58a9cb184754a90a3d0c9fae6dfc0fc xmlns="0dfb052e-cb13-4d19-82cf-940ca1bb85b7">
      <Terms xmlns="http://schemas.microsoft.com/office/infopath/2007/PartnerControls"/>
    </l58a9cb184754a90a3d0c9fae6dfc0fc>
    <efbf5ec808454fc39dd6e73fb30f9800 xmlns="0dfb052e-cb13-4d19-82cf-940ca1bb85b7">
      <Terms xmlns="http://schemas.microsoft.com/office/infopath/2007/PartnerControls"/>
    </efbf5ec808454fc39dd6e73fb30f9800>
    <MetaDescription xmlns="0dfb052e-cb13-4d19-82cf-940ca1bb85b7" xsi:nil="true"/>
    <ContentType1_0 xmlns="0dfb052e-cb13-4d19-82cf-940ca1bb85b7">
      <Terms xmlns="http://schemas.microsoft.com/office/infopath/2007/PartnerControls"/>
    </ContentType1_0>
    <Industry_0 xmlns="0dfb052e-cb13-4d19-82cf-940ca1bb85b7">
      <Terms xmlns="http://schemas.microsoft.com/office/infopath/2007/PartnerControls"/>
    </Industry_0>
    <g7620f54b84d4877b8ce49e3874564d0 xmlns="0dfb052e-cb13-4d19-82cf-940ca1bb85b7">
      <Terms xmlns="http://schemas.microsoft.com/office/infopath/2007/PartnerControls"/>
    </g7620f54b84d4877b8ce49e3874564d0>
    <m3946e80dba8470d9700658463930af8 xmlns="0dfb052e-cb13-4d19-82cf-940ca1bb85b7">
      <Terms xmlns="http://schemas.microsoft.com/office/infopath/2007/PartnerControls"/>
    </m3946e80dba8470d9700658463930af8>
    <Policy xmlns="0dfb052e-cb13-4d19-82cf-940ca1bb85b7" xsi:nil="true"/>
    <Solution_0 xmlns="0dfb052e-cb13-4d19-82cf-940ca1bb85b7">
      <Terms xmlns="http://schemas.microsoft.com/office/infopath/2007/PartnerControls"/>
    </Solution_0>
    <e88edf6f69774249aa5a94de92e0b3ee xmlns="0dfb052e-cb13-4d19-82cf-940ca1bb85b7">
      <Terms xmlns="http://schemas.microsoft.com/office/infopath/2007/PartnerControls"/>
    </e88edf6f69774249aa5a94de92e0b3ee>
    <Location1_0 xmlns="0dfb052e-cb13-4d19-82cf-940ca1bb85b7">
      <Terms xmlns="http://schemas.microsoft.com/office/infopath/2007/PartnerControls"/>
    </Location1_0>
    <c60905045b3141dfb44ebee3a51fd0a7 xmlns="0dfb052e-cb13-4d19-82cf-940ca1bb85b7">
      <Terms xmlns="http://schemas.microsoft.com/office/infopath/2007/PartnerControls"/>
    </c60905045b3141dfb44ebee3a51fd0a7>
    <TaxCatchAll xmlns="0dfb052e-cb13-4d19-82cf-940ca1bb85b7">
      <Value>2</Value>
      <Value>1</Value>
    </TaxCatchAll>
    <h2f9ec3728094124b933b9cf7e867a92 xmlns="0dfb052e-cb13-4d19-82cf-940ca1bb85b7">
      <Terms xmlns="http://schemas.microsoft.com/office/infopath/2007/PartnerControls"/>
    </h2f9ec3728094124b933b9cf7e867a92>
    <h847452f74b44b57bc4a2a741f9c94e9 xmlns="0dfb052e-cb13-4d19-82cf-940ca1bb85b7">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a223e987-c30f-4fcd-8089-a373931e9ab5</TermId>
        </TermInfo>
      </Terms>
    </h847452f74b44b57bc4a2a741f9c94e9>
    <Summary xmlns="0dfb052e-cb13-4d19-82cf-940ca1bb85b7" xsi:nil="true"/>
    <Category1_0 xmlns="0dfb052e-cb13-4d19-82cf-940ca1bb85b7">
      <Terms xmlns="http://schemas.microsoft.com/office/infopath/2007/PartnerControls">
        <TermInfo xmlns="http://schemas.microsoft.com/office/infopath/2007/PartnerControls">
          <TermName xmlns="http://schemas.microsoft.com/office/infopath/2007/PartnerControls">PowerPoint</TermName>
          <TermId xmlns="http://schemas.microsoft.com/office/infopath/2007/PartnerControls">c076d733-6942-4956-b818-75216ca678c6</TermId>
        </TermInfo>
      </Terms>
    </Category1_0>
  </documentManagement>
</p:properties>
</file>

<file path=customXml/item2.xml><?xml version="1.0" encoding="utf-8"?>
<ct:contentTypeSchema xmlns:ct="http://schemas.microsoft.com/office/2006/metadata/contentType" xmlns:ma="http://schemas.microsoft.com/office/2006/metadata/properties/metaAttributes" ct:_="" ma:_="" ma:contentTypeName="Marketing Document" ma:contentTypeID="0x01010077500574B4721043A1B2E65B865EB440010003476895775C2446B96EE1200BFBC494" ma:contentTypeVersion="49" ma:contentTypeDescription="Create a new document." ma:contentTypeScope="" ma:versionID="377ba89ba879a838786c58561a7d97b6">
  <xsd:schema xmlns:xsd="http://www.w3.org/2001/XMLSchema" xmlns:xs="http://www.w3.org/2001/XMLSchema" xmlns:p="http://schemas.microsoft.com/office/2006/metadata/properties" xmlns:ns2="0dfb052e-cb13-4d19-82cf-940ca1bb85b7" xmlns:ns3="9e282a2b-0d30-4048-ad8b-cd441d000a08" xmlns:ns4="9e244160-759d-472e-925e-0993d518e217" targetNamespace="http://schemas.microsoft.com/office/2006/metadata/properties" ma:root="true" ma:fieldsID="a7fd2dd7e61343e11d7c9e99d21fa2fc" ns2:_="" ns3:_="" ns4:_="">
    <xsd:import namespace="0dfb052e-cb13-4d19-82cf-940ca1bb85b7"/>
    <xsd:import namespace="9e282a2b-0d30-4048-ad8b-cd441d000a08"/>
    <xsd:import namespace="9e244160-759d-472e-925e-0993d518e217"/>
    <xsd:element name="properties">
      <xsd:complexType>
        <xsd:sequence>
          <xsd:element name="documentManagement">
            <xsd:complexType>
              <xsd:all>
                <xsd:element ref="ns2:MetaDescription" minOccurs="0"/>
                <xsd:element ref="ns2:Location1_0" minOccurs="0"/>
                <xsd:element ref="ns2:TaxCatchAll" minOccurs="0"/>
                <xsd:element ref="ns2:Policy" minOccurs="0"/>
                <xsd:element ref="ns2:Category1_0" minOccurs="0"/>
                <xsd:element ref="ns2:Summary" minOccurs="0"/>
                <xsd:element ref="ns2:ContentType1_0" minOccurs="0"/>
                <xsd:element ref="ns2:Solution_0" minOccurs="0"/>
                <xsd:element ref="ns2:Industry_0" minOccurs="0"/>
                <xsd:element ref="ns2:TaxCatchAllLabel" minOccurs="0"/>
                <xsd:element ref="ns2:c60905045b3141dfb44ebee3a51fd0a7" minOccurs="0"/>
                <xsd:element ref="ns2:g7620f54b84d4877b8ce49e3874564d0" minOccurs="0"/>
                <xsd:element ref="ns2:m3946e80dba8470d9700658463930af8" minOccurs="0"/>
                <xsd:element ref="ns2:l58a9cb184754a90a3d0c9fae6dfc0fc" minOccurs="0"/>
                <xsd:element ref="ns2:e88edf6f69774249aa5a94de92e0b3ee" minOccurs="0"/>
                <xsd:element ref="ns2:h2f9ec3728094124b933b9cf7e867a92" minOccurs="0"/>
                <xsd:element ref="ns2:efbf5ec808454fc39dd6e73fb30f9800" minOccurs="0"/>
                <xsd:element ref="ns2:h847452f74b44b57bc4a2a741f9c94e9" minOccurs="0"/>
                <xsd:element ref="ns4:SharedWithUsers" minOccurs="0"/>
                <xsd:element ref="ns4: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fb052e-cb13-4d19-82cf-940ca1bb85b7" elementFormDefault="qualified">
    <xsd:import namespace="http://schemas.microsoft.com/office/2006/documentManagement/types"/>
    <xsd:import namespace="http://schemas.microsoft.com/office/infopath/2007/PartnerControls"/>
    <xsd:element name="MetaDescription" ma:index="4" nillable="true" ma:displayName="Meta Description" ma:hidden="true" ma:internalName="MetaDescription" ma:readOnly="false">
      <xsd:simpleType>
        <xsd:restriction base="dms:Note"/>
      </xsd:simpleType>
    </xsd:element>
    <xsd:element name="Location1_0" ma:index="6" nillable="true" ma:taxonomy="true" ma:internalName="Location1_0" ma:taxonomyFieldName="Location1" ma:displayName="Location" ma:readOnly="false" ma:fieldId="{4a19d0fd-e2d8-4bdf-9d9f-62784e6d291e}" ma:taxonomyMulti="true" ma:sspId="c28caf4e-97a5-482b-b76c-1611355cdda6" ma:termSetId="5d5ade69-8899-4ea1-b4cd-6f75a73c5675" ma:anchorId="00000000-0000-0000-0000-000000000000" ma:open="false" ma:isKeyword="false">
      <xsd:complexType>
        <xsd:sequence>
          <xsd:element ref="pc:Terms" minOccurs="0" maxOccurs="1"/>
        </xsd:sequence>
      </xsd:complexType>
    </xsd:element>
    <xsd:element name="TaxCatchAll" ma:index="7" nillable="true" ma:displayName="Taxonomy Catch All Column" ma:description="" ma:hidden="true" ma:list="{5a6fbd45-8148-49f2-9d71-c89d30ccd127}" ma:internalName="TaxCatchAll" ma:showField="CatchAllData" ma:web="66ce2be7-4046-4dfa-b424-f8e40678743a">
      <xsd:complexType>
        <xsd:complexContent>
          <xsd:extension base="dms:MultiChoiceLookup">
            <xsd:sequence>
              <xsd:element name="Value" type="dms:Lookup" maxOccurs="unbounded" minOccurs="0" nillable="true"/>
            </xsd:sequence>
          </xsd:extension>
        </xsd:complexContent>
      </xsd:complexType>
    </xsd:element>
    <xsd:element name="Policy" ma:index="8" nillable="true" ma:displayName="Policy" ma:internalName="Policy" ma:readOnly="false">
      <xsd:simpleType>
        <xsd:restriction base="dms:Boolean"/>
      </xsd:simpleType>
    </xsd:element>
    <xsd:element name="Category1_0" ma:index="10" nillable="true" ma:taxonomy="true" ma:internalName="Category1_0" ma:taxonomyFieldName="Category1" ma:displayName="Category" ma:readOnly="false" ma:fieldId="{76361ab5-a999-4bf4-b0a9-d3c0bdaba2c4}" ma:taxonomyMulti="true" ma:sspId="c28caf4e-97a5-482b-b76c-1611355cdda6" ma:termSetId="1572b638-1401-4969-aa89-db18e7f6a1ce" ma:anchorId="31a2e036-7419-4c75-9a05-8f1ac47321f7" ma:open="false" ma:isKeyword="false">
      <xsd:complexType>
        <xsd:sequence>
          <xsd:element ref="pc:Terms" minOccurs="0" maxOccurs="1"/>
        </xsd:sequence>
      </xsd:complexType>
    </xsd:element>
    <xsd:element name="Summary" ma:index="11" nillable="true" ma:displayName="Summary" ma:internalName="Summary" ma:readOnly="false">
      <xsd:simpleType>
        <xsd:restriction base="dms:Unknown"/>
      </xsd:simpleType>
    </xsd:element>
    <xsd:element name="ContentType1_0" ma:index="13" nillable="true" ma:taxonomy="true" ma:internalName="ContentType1_0" ma:taxonomyFieldName="ContentType1" ma:displayName="Content Type" ma:readOnly="false" ma:fieldId="{11444373-c56f-4b66-a200-4ad1b94ffae6}" ma:taxonomyMulti="true" ma:sspId="c28caf4e-97a5-482b-b76c-1611355cdda6" ma:termSetId="a8ef4eb4-ec32-4700-85c6-2a80481fa78f" ma:anchorId="00000000-0000-0000-0000-000000000000" ma:open="false" ma:isKeyword="false">
      <xsd:complexType>
        <xsd:sequence>
          <xsd:element ref="pc:Terms" minOccurs="0" maxOccurs="1"/>
        </xsd:sequence>
      </xsd:complexType>
    </xsd:element>
    <xsd:element name="Solution_0" ma:index="15" nillable="true" ma:taxonomy="true" ma:internalName="Solution_0" ma:taxonomyFieldName="Solution0" ma:displayName="Solution" ma:readOnly="false" ma:fieldId="{08ee8523-5519-4869-bd80-fd97b8eed69f}" ma:taxonomyMulti="true" ma:sspId="c28caf4e-97a5-482b-b76c-1611355cdda6" ma:termSetId="f17f8854-3894-4535-bae0-80545d600d13" ma:anchorId="00000000-0000-0000-0000-000000000000" ma:open="false" ma:isKeyword="false">
      <xsd:complexType>
        <xsd:sequence>
          <xsd:element ref="pc:Terms" minOccurs="0" maxOccurs="1"/>
        </xsd:sequence>
      </xsd:complexType>
    </xsd:element>
    <xsd:element name="Industry_0" ma:index="17" nillable="true" ma:taxonomy="true" ma:internalName="Industry_0" ma:taxonomyFieldName="Industry" ma:displayName="Industry" ma:readOnly="false" ma:fieldId="{54782f52-600e-43b5-a6fd-b215e0434802}" ma:taxonomyMulti="true" ma:sspId="c28caf4e-97a5-482b-b76c-1611355cdda6" ma:termSetId="5d315633-6a67-4a63-95ca-fb8755b86945" ma:anchorId="00000000-0000-0000-0000-000000000000" ma:open="false" ma:isKeyword="false">
      <xsd:complexType>
        <xsd:sequence>
          <xsd:element ref="pc:Terms" minOccurs="0" maxOccurs="1"/>
        </xsd:sequence>
      </xsd:complexType>
    </xsd:element>
    <xsd:element name="TaxCatchAllLabel" ma:index="18" nillable="true" ma:displayName="Taxonomy Catch All Column1" ma:description="" ma:hidden="true" ma:list="{5a6fbd45-8148-49f2-9d71-c89d30ccd127}" ma:internalName="TaxCatchAllLabel" ma:readOnly="true" ma:showField="CatchAllDataLabel" ma:web="66ce2be7-4046-4dfa-b424-f8e40678743a">
      <xsd:complexType>
        <xsd:complexContent>
          <xsd:extension base="dms:MultiChoiceLookup">
            <xsd:sequence>
              <xsd:element name="Value" type="dms:Lookup" maxOccurs="unbounded" minOccurs="0" nillable="true"/>
            </xsd:sequence>
          </xsd:extension>
        </xsd:complexContent>
      </xsd:complexType>
    </xsd:element>
    <xsd:element name="c60905045b3141dfb44ebee3a51fd0a7" ma:index="19" nillable="true" ma:taxonomy="true" ma:internalName="c60905045b3141dfb44ebee3a51fd0a7" ma:taxonomyFieldName="IndustrySolution" ma:displayName="IndustrySolution" ma:readOnly="false" ma:fieldId="{c6090504-5b31-41df-b44e-bee3a51fd0a7}" ma:taxonomyMulti="true" ma:sspId="c28caf4e-97a5-482b-b76c-1611355cdda6" ma:termSetId="c25c5a4a-9f83-4e95-98f0-96715ed6b3a6" ma:anchorId="00000000-0000-0000-0000-000000000000" ma:open="false" ma:isKeyword="false">
      <xsd:complexType>
        <xsd:sequence>
          <xsd:element ref="pc:Terms" minOccurs="0" maxOccurs="1"/>
        </xsd:sequence>
      </xsd:complexType>
    </xsd:element>
    <xsd:element name="g7620f54b84d4877b8ce49e3874564d0" ma:index="22" nillable="true" ma:taxonomy="true" ma:internalName="g7620f54b84d4877b8ce49e3874564d0" ma:taxonomyFieldName="OpenEdgeModule" ma:displayName="OpenEdgeModule" ma:readOnly="false" ma:fieldId="{07620f54-b84d-4877-b8ce-49e3874564d0}" ma:taxonomyMulti="true" ma:sspId="c28caf4e-97a5-482b-b76c-1611355cdda6" ma:termSetId="a840b9cb-4d8b-4201-8516-62701ebaa3ce" ma:anchorId="00000000-0000-0000-0000-000000000000" ma:open="false" ma:isKeyword="false">
      <xsd:complexType>
        <xsd:sequence>
          <xsd:element ref="pc:Terms" minOccurs="0" maxOccurs="1"/>
        </xsd:sequence>
      </xsd:complexType>
    </xsd:element>
    <xsd:element name="m3946e80dba8470d9700658463930af8" ma:index="23" nillable="true" ma:taxonomy="true" ma:internalName="m3946e80dba8470d9700658463930af8" ma:taxonomyFieldName="Portal_x0020_Audience" ma:displayName="Portal Audience" ma:readOnly="false" ma:fieldId="{63946e80-dba8-470d-9700-658463930af8}" ma:taxonomyMulti="true" ma:sspId="c28caf4e-97a5-482b-b76c-1611355cdda6" ma:termSetId="d25a54c7-5e31-4992-b8a5-ef130e5b0b34" ma:anchorId="00000000-0000-0000-0000-000000000000" ma:open="false" ma:isKeyword="false">
      <xsd:complexType>
        <xsd:sequence>
          <xsd:element ref="pc:Terms" minOccurs="0" maxOccurs="1"/>
        </xsd:sequence>
      </xsd:complexType>
    </xsd:element>
    <xsd:element name="l58a9cb184754a90a3d0c9fae6dfc0fc" ma:index="25" nillable="true" ma:taxonomy="true" ma:internalName="l58a9cb184754a90a3d0c9fae6dfc0fc" ma:taxonomyFieldName="Partner_x0020_Empowerment" ma:displayName="Partner Empowerment" ma:readOnly="false" ma:fieldId="{558a9cb1-8475-4a90-a3d0-c9fae6dfc0fc}" ma:taxonomyMulti="true" ma:sspId="c28caf4e-97a5-482b-b76c-1611355cdda6" ma:termSetId="7b97e60c-ed00-4a30-8a22-7d6dbed94810" ma:anchorId="00000000-0000-0000-0000-000000000000" ma:open="false" ma:isKeyword="false">
      <xsd:complexType>
        <xsd:sequence>
          <xsd:element ref="pc:Terms" minOccurs="0" maxOccurs="1"/>
        </xsd:sequence>
      </xsd:complexType>
    </xsd:element>
    <xsd:element name="e88edf6f69774249aa5a94de92e0b3ee" ma:index="27" nillable="true" ma:taxonomy="true" ma:internalName="e88edf6f69774249aa5a94de92e0b3ee" ma:taxonomyFieldName="BusinessLine" ma:displayName="Business Line" ma:readOnly="false" ma:fieldId="{e88edf6f-6977-4249-aa5a-94de92e0b3ee}" ma:taxonomyMulti="true" ma:sspId="c28caf4e-97a5-482b-b76c-1611355cdda6" ma:termSetId="5d80bd60-09df-46af-8b89-71a6f1477eca" ma:anchorId="00000000-0000-0000-0000-000000000000" ma:open="false" ma:isKeyword="false">
      <xsd:complexType>
        <xsd:sequence>
          <xsd:element ref="pc:Terms" minOccurs="0" maxOccurs="1"/>
        </xsd:sequence>
      </xsd:complexType>
    </xsd:element>
    <xsd:element name="h2f9ec3728094124b933b9cf7e867a92" ma:index="29" nillable="true" ma:taxonomy="true" ma:internalName="h2f9ec3728094124b933b9cf7e867a92" ma:taxonomyFieldName="HorizontalUseCase" ma:displayName="Horizontal Use Case" ma:readOnly="false" ma:fieldId="{12f9ec37-2809-4124-b933-b9cf7e867a92}" ma:taxonomyMulti="true" ma:sspId="c28caf4e-97a5-482b-b76c-1611355cdda6" ma:termSetId="221aa4b5-d2eb-4da5-9165-0ca0afd7ffb0" ma:anchorId="00000000-0000-0000-0000-000000000000" ma:open="false" ma:isKeyword="false">
      <xsd:complexType>
        <xsd:sequence>
          <xsd:element ref="pc:Terms" minOccurs="0" maxOccurs="1"/>
        </xsd:sequence>
      </xsd:complexType>
    </xsd:element>
    <xsd:element name="efbf5ec808454fc39dd6e73fb30f9800" ma:index="31" nillable="true" ma:taxonomy="true" ma:internalName="efbf5ec808454fc39dd6e73fb30f9800" ma:taxonomyFieldName="GFOResourceTags" ma:displayName="GFO Resource Tags" ma:readOnly="false" ma:fieldId="{efbf5ec8-0845-4fc3-9dd6-e73fb30f9800}" ma:taxonomyMulti="true" ma:sspId="c28caf4e-97a5-482b-b76c-1611355cdda6" ma:termSetId="342f8e7f-1635-45ba-8819-3ee15cf1e907" ma:anchorId="00000000-0000-0000-0000-000000000000" ma:open="false" ma:isKeyword="false">
      <xsd:complexType>
        <xsd:sequence>
          <xsd:element ref="pc:Terms" minOccurs="0" maxOccurs="1"/>
        </xsd:sequence>
      </xsd:complexType>
    </xsd:element>
    <xsd:element name="h847452f74b44b57bc4a2a741f9c94e9" ma:index="33" nillable="true" ma:taxonomy="true" ma:internalName="h847452f74b44b57bc4a2a741f9c94e9" ma:taxonomyFieldName="Visibility" ma:displayName="Visibility" ma:readOnly="false" ma:default="-1;#Internal|a223e987-c30f-4fcd-8089-a373931e9ab5" ma:fieldId="{1847452f-74b4-4b57-bc4a-2a741f9c94e9}" ma:sspId="c28caf4e-97a5-482b-b76c-1611355cdda6" ma:termSetId="269460bf-6522-4054-a841-49537bf7e14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282a2b-0d30-4048-ad8b-cd441d000a08" elementFormDefault="qualified">
    <xsd:import namespace="http://schemas.microsoft.com/office/2006/documentManagement/types"/>
    <xsd:import namespace="http://schemas.microsoft.com/office/infopath/2007/PartnerControls"/>
    <xsd:element name="MediaServiceMetadata" ma:index="41" nillable="true" ma:displayName="MediaServiceMetadata" ma:description="" ma:hidden="true" ma:internalName="MediaServiceMetadata" ma:readOnly="true">
      <xsd:simpleType>
        <xsd:restriction base="dms:Note"/>
      </xsd:simpleType>
    </xsd:element>
    <xsd:element name="MediaServiceFastMetadata" ma:index="42"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244160-759d-472e-925e-0993d518e217" elementFormDefault="qualified">
    <xsd:import namespace="http://schemas.microsoft.com/office/2006/documentManagement/types"/>
    <xsd:import namespace="http://schemas.microsoft.com/office/infopath/2007/PartnerControls"/>
    <xsd:element name="SharedWithUsers" ma:index="3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c28caf4e-97a5-482b-b76c-1611355cdda6" ContentTypeId="0x01010077500574B4721043A1B2E65B865EB440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A4C4B2-98B1-44DF-A244-E8FB7A2D1956}">
  <ds:schemaRefs>
    <ds:schemaRef ds:uri="http://schemas.microsoft.com/office/2006/documentManagement/types"/>
    <ds:schemaRef ds:uri="http://schemas.microsoft.com/sharepoint/v3"/>
    <ds:schemaRef ds:uri="http://purl.org/dc/terms/"/>
    <ds:schemaRef ds:uri="http://purl.org/dc/dcmitype/"/>
    <ds:schemaRef ds:uri="http://schemas.microsoft.com/office/infopath/2007/PartnerControls"/>
    <ds:schemaRef ds:uri="65ba65cf-a9ef-4e32-85ee-5210ccd17e85"/>
    <ds:schemaRef ds:uri="http://purl.org/dc/elements/1.1/"/>
    <ds:schemaRef ds:uri="http://schemas.microsoft.com/office/2006/metadata/properties"/>
    <ds:schemaRef ds:uri="http://schemas.openxmlformats.org/package/2006/metadata/core-properties"/>
    <ds:schemaRef ds:uri="e567f8c3-8859-49bd-aab5-3b174b1f0e89"/>
    <ds:schemaRef ds:uri="http://www.w3.org/XML/1998/namespace"/>
    <ds:schemaRef ds:uri="9e244160-759d-472e-925e-0993d518e217"/>
    <ds:schemaRef ds:uri="0dfb052e-cb13-4d19-82cf-940ca1bb85b7"/>
  </ds:schemaRefs>
</ds:datastoreItem>
</file>

<file path=customXml/itemProps2.xml><?xml version="1.0" encoding="utf-8"?>
<ds:datastoreItem xmlns:ds="http://schemas.openxmlformats.org/officeDocument/2006/customXml" ds:itemID="{9118688A-FACC-4D47-8B72-A83E1C56E1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fb052e-cb13-4d19-82cf-940ca1bb85b7"/>
    <ds:schemaRef ds:uri="9e282a2b-0d30-4048-ad8b-cd441d000a08"/>
    <ds:schemaRef ds:uri="9e244160-759d-472e-925e-0993d518e2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5AB0C57-605A-4DD2-B03C-46EE401D0404}">
  <ds:schemaRefs>
    <ds:schemaRef ds:uri="Microsoft.SharePoint.Taxonomy.ContentTypeSync"/>
  </ds:schemaRefs>
</ds:datastoreItem>
</file>

<file path=customXml/itemProps4.xml><?xml version="1.0" encoding="utf-8"?>
<ds:datastoreItem xmlns:ds="http://schemas.openxmlformats.org/officeDocument/2006/customXml" ds:itemID="{EEA8EEE7-F1C0-4377-82D1-E55A92F38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Progress Presentation Theme</Template>
  <TotalTime>3252</TotalTime>
  <Words>1163</Words>
  <Application>Microsoft Macintosh PowerPoint</Application>
  <PresentationFormat>Custom</PresentationFormat>
  <Paragraphs>420</Paragraphs>
  <Slides>65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Avenir Roman</vt:lpstr>
      <vt:lpstr>Courier New</vt:lpstr>
      <vt:lpstr>Wingdings</vt:lpstr>
      <vt:lpstr>Progress Presentation Theme</vt:lpstr>
      <vt:lpstr>Get Started With Serverless</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5 Benefits of Serverless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Benefits of Serverless</vt:lpstr>
      <vt:lpstr>PowerPoint Presentation</vt:lpstr>
      <vt:lpstr>PowerPoint Presentation</vt:lpstr>
      <vt:lpstr>5 Benefits of Serverless</vt:lpstr>
      <vt:lpstr>PowerPoint Presentation</vt:lpstr>
      <vt:lpstr>5 Benefits of Serverless</vt:lpstr>
      <vt:lpstr>PowerPoint Presentation</vt:lpstr>
      <vt:lpstr>PowerPoint Presentation</vt:lpstr>
      <vt:lpstr>5 Benefits of Serverless</vt:lpstr>
      <vt:lpstr>PowerPoint Presentation</vt:lpstr>
      <vt:lpstr>5 Benefits of Serverless</vt:lpstr>
      <vt:lpstr>PowerPoint Presentation</vt:lpstr>
      <vt:lpstr>PowerPoint Presentation</vt:lpstr>
      <vt:lpstr>5 Benefits of Serverless</vt:lpstr>
      <vt:lpstr>PowerPoint Presentation</vt:lpstr>
      <vt:lpstr>PowerPoint Presentation</vt:lpstr>
      <vt:lpstr>PowerPoint Presentation</vt:lpstr>
      <vt:lpstr>5 Benefits of Serverless</vt:lpstr>
      <vt:lpstr>Downsides to Serverless </vt:lpstr>
      <vt:lpstr>Downsides to Serverless </vt:lpstr>
      <vt:lpstr>PowerPoint Presentation</vt:lpstr>
      <vt:lpstr>PowerPoint Presentation</vt:lpstr>
      <vt:lpstr>PowerPoint Presentation</vt:lpstr>
      <vt:lpstr>PowerPoint Presentation</vt:lpstr>
      <vt:lpstr>PowerPoint Presentation</vt:lpstr>
      <vt:lpstr>Downsides to Serverless </vt:lpstr>
      <vt:lpstr>Downsides to Serverless </vt:lpstr>
      <vt:lpstr>PowerPoint Presentation</vt:lpstr>
      <vt:lpstr>PowerPoint Presentation</vt:lpstr>
      <vt:lpstr>PowerPoint Presentation</vt:lpstr>
      <vt:lpstr>Downsides to Serverless </vt:lpstr>
      <vt:lpstr>Downsides to Serverless </vt:lpstr>
      <vt:lpstr>PowerPoint Presentation</vt:lpstr>
      <vt:lpstr>Downsides to Serverless </vt:lpstr>
      <vt:lpstr>Downsides to Serverless </vt:lpstr>
      <vt:lpstr>PowerPoint Presentation</vt:lpstr>
      <vt:lpstr>PowerPoint Presentation</vt:lpstr>
      <vt:lpstr>PowerPoint Presentation</vt:lpstr>
      <vt:lpstr>Benefits of Kinvey</vt:lpstr>
      <vt:lpstr>Benefits of Kinvey</vt:lpstr>
      <vt:lpstr>PowerPoint Presentation</vt:lpstr>
      <vt:lpstr>Benefits of Kinvey</vt:lpstr>
      <vt:lpstr>Built-in Compliance</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Started With Serverless</dc:title>
  <dc:subject/>
  <dc:creator>TJ VanToll</dc:creator>
  <cp:keywords/>
  <dc:description/>
  <cp:lastModifiedBy>TJ VanToll</cp:lastModifiedBy>
  <cp:revision>60</cp:revision>
  <cp:lastPrinted>2013-09-18T03:48:20Z</cp:lastPrinted>
  <dcterms:created xsi:type="dcterms:W3CDTF">2019-04-15T15:13:12Z</dcterms:created>
  <dcterms:modified xsi:type="dcterms:W3CDTF">2019-05-06T15:56:38Z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0x01010077500574B4721043A1B2E65B865EB440010003476895775C2446B96EE1200BFBC494</vt:lpwstr>
  </property>
  <property fmtid="{D5CDD505-2E9C-101B-9397-08002B2CF9AE}" pid="3" name="Category1">
    <vt:lpwstr>2;#PowerPoint|c076d733-6942-4956-b818-75216ca678c6</vt:lpwstr>
  </property>
  <property fmtid="{D5CDD505-2E9C-101B-9397-08002B2CF9AE}" pid="4" name="TaxCatchAll">
    <vt:lpwstr>237;#Template|c9160f8f-74c9-4442-ac41-24463e06691d</vt:lpwstr>
  </property>
  <property fmtid="{D5CDD505-2E9C-101B-9397-08002B2CF9AE}" pid="5" name="Doc ID">
    <vt:lpwstr>101816</vt:lpwstr>
  </property>
  <property fmtid="{D5CDD505-2E9C-101B-9397-08002B2CF9AE}" pid="6" name="Location1">
    <vt:lpwstr/>
  </property>
  <property fmtid="{D5CDD505-2E9C-101B-9397-08002B2CF9AE}" pid="7" name="Tagged Doc ID's">
    <vt:bool>false</vt:bool>
  </property>
  <property fmtid="{D5CDD505-2E9C-101B-9397-08002B2CF9AE}" pid="8" name="ContentType1">
    <vt:lpwstr/>
  </property>
  <property fmtid="{D5CDD505-2E9C-101B-9397-08002B2CF9AE}" pid="9" name="Solution0">
    <vt:lpwstr/>
  </property>
  <property fmtid="{D5CDD505-2E9C-101B-9397-08002B2CF9AE}" pid="10" name="Industry">
    <vt:lpwstr/>
  </property>
  <property fmtid="{D5CDD505-2E9C-101B-9397-08002B2CF9AE}" pid="11" name="IndustrySolution">
    <vt:lpwstr/>
  </property>
  <property fmtid="{D5CDD505-2E9C-101B-9397-08002B2CF9AE}" pid="12" name="Attachment Only ?">
    <vt:bool>true</vt:bool>
  </property>
  <property fmtid="{D5CDD505-2E9C-101B-9397-08002B2CF9AE}" pid="13" name="GFOAudience">
    <vt:lpwstr/>
  </property>
  <property fmtid="{D5CDD505-2E9C-101B-9397-08002B2CF9AE}" pid="14" name="OpenEdgeModule">
    <vt:lpwstr/>
  </property>
  <property fmtid="{D5CDD505-2E9C-101B-9397-08002B2CF9AE}" pid="15" name="HorizontalUseCase">
    <vt:lpwstr/>
  </property>
  <property fmtid="{D5CDD505-2E9C-101B-9397-08002B2CF9AE}" pid="16" name="GFOResourceTags">
    <vt:lpwstr/>
  </property>
  <property fmtid="{D5CDD505-2E9C-101B-9397-08002B2CF9AE}" pid="17" name="Partner Empowerment">
    <vt:lpwstr/>
  </property>
  <property fmtid="{D5CDD505-2E9C-101B-9397-08002B2CF9AE}" pid="18" name="BusinessLine">
    <vt:lpwstr/>
  </property>
  <property fmtid="{D5CDD505-2E9C-101B-9397-08002B2CF9AE}" pid="19" name="Portal Audience">
    <vt:lpwstr/>
  </property>
  <property fmtid="{D5CDD505-2E9C-101B-9397-08002B2CF9AE}" pid="20" name="kb2a064789314f00a60cb6c3cf784453">
    <vt:lpwstr/>
  </property>
  <property fmtid="{D5CDD505-2E9C-101B-9397-08002B2CF9AE}" pid="21" name="_dlc_DocIdItemGuid">
    <vt:lpwstr>0772c8ec-cf53-4a88-9f11-7b3dc8d44f2d</vt:lpwstr>
  </property>
  <property fmtid="{D5CDD505-2E9C-101B-9397-08002B2CF9AE}" pid="22" name="Visibility">
    <vt:lpwstr>1;#Internal|a223e987-c30f-4fcd-8089-a373931e9ab5</vt:lpwstr>
  </property>
  <property fmtid="{D5CDD505-2E9C-101B-9397-08002B2CF9AE}" pid="23" name="ee64b60408e447b6920ef9473a3a1a8f">
    <vt:lpwstr/>
  </property>
  <property fmtid="{D5CDD505-2E9C-101B-9397-08002B2CF9AE}" pid="24" name="Solution">
    <vt:lpwstr/>
  </property>
</Properties>
</file>