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56" r:id="rId2"/>
    <p:sldId id="544" r:id="rId3"/>
    <p:sldId id="502" r:id="rId4"/>
    <p:sldId id="545" r:id="rId5"/>
    <p:sldId id="546" r:id="rId6"/>
    <p:sldId id="596" r:id="rId7"/>
    <p:sldId id="547" r:id="rId8"/>
    <p:sldId id="549" r:id="rId9"/>
    <p:sldId id="597" r:id="rId10"/>
    <p:sldId id="598" r:id="rId11"/>
    <p:sldId id="558" r:id="rId12"/>
    <p:sldId id="548" r:id="rId13"/>
    <p:sldId id="554" r:id="rId14"/>
    <p:sldId id="555" r:id="rId15"/>
    <p:sldId id="552" r:id="rId16"/>
    <p:sldId id="559" r:id="rId17"/>
    <p:sldId id="566" r:id="rId18"/>
    <p:sldId id="567" r:id="rId19"/>
    <p:sldId id="568" r:id="rId20"/>
    <p:sldId id="569" r:id="rId21"/>
    <p:sldId id="570" r:id="rId22"/>
    <p:sldId id="560" r:id="rId23"/>
    <p:sldId id="571" r:id="rId24"/>
    <p:sldId id="572" r:id="rId25"/>
    <p:sldId id="591" r:id="rId26"/>
    <p:sldId id="593" r:id="rId27"/>
    <p:sldId id="599" r:id="rId28"/>
    <p:sldId id="600" r:id="rId29"/>
    <p:sldId id="550" r:id="rId30"/>
    <p:sldId id="594" r:id="rId31"/>
    <p:sldId id="556" r:id="rId32"/>
    <p:sldId id="553" r:id="rId33"/>
    <p:sldId id="561" r:id="rId34"/>
    <p:sldId id="583" r:id="rId35"/>
    <p:sldId id="584" r:id="rId36"/>
    <p:sldId id="562" r:id="rId37"/>
    <p:sldId id="586" r:id="rId38"/>
    <p:sldId id="587" r:id="rId39"/>
    <p:sldId id="585" r:id="rId40"/>
    <p:sldId id="565" r:id="rId41"/>
    <p:sldId id="589" r:id="rId42"/>
    <p:sldId id="605" r:id="rId43"/>
    <p:sldId id="590" r:id="rId44"/>
    <p:sldId id="588" r:id="rId45"/>
    <p:sldId id="601" r:id="rId46"/>
    <p:sldId id="602" r:id="rId47"/>
    <p:sldId id="563" r:id="rId48"/>
    <p:sldId id="573" r:id="rId49"/>
    <p:sldId id="574" r:id="rId50"/>
    <p:sldId id="575" r:id="rId51"/>
    <p:sldId id="576" r:id="rId52"/>
    <p:sldId id="577" r:id="rId53"/>
    <p:sldId id="551" r:id="rId54"/>
    <p:sldId id="578" r:id="rId55"/>
    <p:sldId id="579" r:id="rId56"/>
    <p:sldId id="557" r:id="rId57"/>
    <p:sldId id="606" r:id="rId58"/>
    <p:sldId id="580" r:id="rId59"/>
    <p:sldId id="581" r:id="rId60"/>
    <p:sldId id="582" r:id="rId61"/>
    <p:sldId id="603" r:id="rId62"/>
    <p:sldId id="604" r:id="rId63"/>
    <p:sldId id="25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9FE"/>
    <a:srgbClr val="6E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60BC1-4FF0-5448-8A5C-6E5A83E0C190}" v="243" dt="2019-10-22T06:19:44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41"/>
    <p:restoredTop sz="85093"/>
  </p:normalViewPr>
  <p:slideViewPr>
    <p:cSldViewPr snapToGrid="0" snapToObjects="1">
      <p:cViewPr varScale="1">
        <p:scale>
          <a:sx n="93" d="100"/>
          <a:sy n="93" d="100"/>
        </p:scale>
        <p:origin x="20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J VanToll" userId="eb287b9e-1d98-412d-9b7e-cf0c8625257c" providerId="ADAL" clId="{41B60BC1-4FF0-5448-8A5C-6E5A83E0C190}"/>
    <pc:docChg chg="undo custSel addSld delSld modSld sldOrd">
      <pc:chgData name="TJ VanToll" userId="eb287b9e-1d98-412d-9b7e-cf0c8625257c" providerId="ADAL" clId="{41B60BC1-4FF0-5448-8A5C-6E5A83E0C190}" dt="2019-10-22T06:19:44.317" v="2197" actId="207"/>
      <pc:docMkLst>
        <pc:docMk/>
      </pc:docMkLst>
      <pc:sldChg chg="add">
        <pc:chgData name="TJ VanToll" userId="eb287b9e-1d98-412d-9b7e-cf0c8625257c" providerId="ADAL" clId="{41B60BC1-4FF0-5448-8A5C-6E5A83E0C190}" dt="2019-10-22T04:34:49.117" v="2137"/>
        <pc:sldMkLst>
          <pc:docMk/>
          <pc:sldMk cId="1005779747" sldId="256"/>
        </pc:sldMkLst>
      </pc:sldChg>
      <pc:sldChg chg="addSp modSp add">
        <pc:chgData name="TJ VanToll" userId="eb287b9e-1d98-412d-9b7e-cf0c8625257c" providerId="ADAL" clId="{41B60BC1-4FF0-5448-8A5C-6E5A83E0C190}" dt="2019-10-22T06:19:44.317" v="2197" actId="207"/>
        <pc:sldMkLst>
          <pc:docMk/>
          <pc:sldMk cId="2234467225" sldId="257"/>
        </pc:sldMkLst>
        <pc:spChg chg="add mod">
          <ac:chgData name="TJ VanToll" userId="eb287b9e-1d98-412d-9b7e-cf0c8625257c" providerId="ADAL" clId="{41B60BC1-4FF0-5448-8A5C-6E5A83E0C190}" dt="2019-10-22T06:19:44.317" v="2197" actId="207"/>
          <ac:spMkLst>
            <pc:docMk/>
            <pc:sldMk cId="2234467225" sldId="257"/>
            <ac:spMk id="7" creationId="{78910B80-A356-2947-8FEB-32F24F4C698E}"/>
          </ac:spMkLst>
        </pc:spChg>
        <pc:spChg chg="add mod">
          <ac:chgData name="TJ VanToll" userId="eb287b9e-1d98-412d-9b7e-cf0c8625257c" providerId="ADAL" clId="{41B60BC1-4FF0-5448-8A5C-6E5A83E0C190}" dt="2019-10-22T05:12:41.013" v="2161" actId="1076"/>
          <ac:spMkLst>
            <pc:docMk/>
            <pc:sldMk cId="2234467225" sldId="257"/>
            <ac:spMk id="9" creationId="{3C54363B-69B6-B548-8930-5C5451094E61}"/>
          </ac:spMkLst>
        </pc:spChg>
        <pc:spChg chg="add mod">
          <ac:chgData name="TJ VanToll" userId="eb287b9e-1d98-412d-9b7e-cf0c8625257c" providerId="ADAL" clId="{41B60BC1-4FF0-5448-8A5C-6E5A83E0C190}" dt="2019-10-22T05:12:36.956" v="2160" actId="1076"/>
          <ac:spMkLst>
            <pc:docMk/>
            <pc:sldMk cId="2234467225" sldId="257"/>
            <ac:spMk id="10" creationId="{C877CD4F-497E-144F-A28D-7B6395739422}"/>
          </ac:spMkLst>
        </pc:spChg>
        <pc:picChg chg="mod">
          <ac:chgData name="TJ VanToll" userId="eb287b9e-1d98-412d-9b7e-cf0c8625257c" providerId="ADAL" clId="{41B60BC1-4FF0-5448-8A5C-6E5A83E0C190}" dt="2019-10-22T05:12:26.862" v="2158" actId="1076"/>
          <ac:picMkLst>
            <pc:docMk/>
            <pc:sldMk cId="2234467225" sldId="257"/>
            <ac:picMk id="4" creationId="{E21126FA-3C2B-1247-960D-F1AF9C50E09D}"/>
          </ac:picMkLst>
        </pc:picChg>
      </pc:sldChg>
      <pc:sldChg chg="del modNotesTx">
        <pc:chgData name="TJ VanToll" userId="eb287b9e-1d98-412d-9b7e-cf0c8625257c" providerId="ADAL" clId="{41B60BC1-4FF0-5448-8A5C-6E5A83E0C190}" dt="2019-10-22T04:35:02.624" v="2138" actId="2696"/>
        <pc:sldMkLst>
          <pc:docMk/>
          <pc:sldMk cId="1054758598" sldId="458"/>
        </pc:sldMkLst>
      </pc:sldChg>
      <pc:sldChg chg="addSp delSp modSp del">
        <pc:chgData name="TJ VanToll" userId="eb287b9e-1d98-412d-9b7e-cf0c8625257c" providerId="ADAL" clId="{41B60BC1-4FF0-5448-8A5C-6E5A83E0C190}" dt="2019-10-22T05:11:50.610" v="2149" actId="2696"/>
        <pc:sldMkLst>
          <pc:docMk/>
          <pc:sldMk cId="1098360064" sldId="525"/>
        </pc:sldMkLst>
        <pc:spChg chg="add del mod">
          <ac:chgData name="TJ VanToll" userId="eb287b9e-1d98-412d-9b7e-cf0c8625257c" providerId="ADAL" clId="{41B60BC1-4FF0-5448-8A5C-6E5A83E0C190}" dt="2019-10-17T19:12:20.636" v="1945"/>
          <ac:spMkLst>
            <pc:docMk/>
            <pc:sldMk cId="1098360064" sldId="525"/>
            <ac:spMk id="5" creationId="{93726367-E093-B845-9162-01106BA205E6}"/>
          </ac:spMkLst>
        </pc:spChg>
        <pc:spChg chg="add del mod">
          <ac:chgData name="TJ VanToll" userId="eb287b9e-1d98-412d-9b7e-cf0c8625257c" providerId="ADAL" clId="{41B60BC1-4FF0-5448-8A5C-6E5A83E0C190}" dt="2019-10-18T17:37:38.364" v="2077" actId="478"/>
          <ac:spMkLst>
            <pc:docMk/>
            <pc:sldMk cId="1098360064" sldId="525"/>
            <ac:spMk id="6" creationId="{7525316A-0A05-2D40-BB00-84E290464BD8}"/>
          </ac:spMkLst>
        </pc:spChg>
        <pc:spChg chg="del mod">
          <ac:chgData name="TJ VanToll" userId="eb287b9e-1d98-412d-9b7e-cf0c8625257c" providerId="ADAL" clId="{41B60BC1-4FF0-5448-8A5C-6E5A83E0C190}" dt="2019-10-22T05:11:47.718" v="2148"/>
          <ac:spMkLst>
            <pc:docMk/>
            <pc:sldMk cId="1098360064" sldId="525"/>
            <ac:spMk id="7" creationId="{00000000-0000-0000-0000-000000000000}"/>
          </ac:spMkLst>
        </pc:spChg>
        <pc:spChg chg="del mod">
          <ac:chgData name="TJ VanToll" userId="eb287b9e-1d98-412d-9b7e-cf0c8625257c" providerId="ADAL" clId="{41B60BC1-4FF0-5448-8A5C-6E5A83E0C190}" dt="2019-10-22T05:11:47.718" v="2148"/>
          <ac:spMkLst>
            <pc:docMk/>
            <pc:sldMk cId="1098360064" sldId="525"/>
            <ac:spMk id="8" creationId="{00000000-0000-0000-0000-000000000000}"/>
          </ac:spMkLst>
        </pc:spChg>
        <pc:spChg chg="add del mod">
          <ac:chgData name="TJ VanToll" userId="eb287b9e-1d98-412d-9b7e-cf0c8625257c" providerId="ADAL" clId="{41B60BC1-4FF0-5448-8A5C-6E5A83E0C190}" dt="2019-10-22T04:35:24.313" v="2140"/>
          <ac:spMkLst>
            <pc:docMk/>
            <pc:sldMk cId="1098360064" sldId="525"/>
            <ac:spMk id="9" creationId="{28E7C99F-19F8-584C-BC67-278FBBAF69B6}"/>
          </ac:spMkLst>
        </pc:spChg>
        <pc:picChg chg="mod">
          <ac:chgData name="TJ VanToll" userId="eb287b9e-1d98-412d-9b7e-cf0c8625257c" providerId="ADAL" clId="{41B60BC1-4FF0-5448-8A5C-6E5A83E0C190}" dt="2019-10-22T04:36:02.694" v="2146" actId="1076"/>
          <ac:picMkLst>
            <pc:docMk/>
            <pc:sldMk cId="1098360064" sldId="525"/>
            <ac:picMk id="10" creationId="{00000000-0000-0000-0000-000000000000}"/>
          </ac:picMkLst>
        </pc:picChg>
      </pc:sldChg>
      <pc:sldChg chg="modNotesTx">
        <pc:chgData name="TJ VanToll" userId="eb287b9e-1d98-412d-9b7e-cf0c8625257c" providerId="ADAL" clId="{41B60BC1-4FF0-5448-8A5C-6E5A83E0C190}" dt="2019-10-17T18:00:51.499" v="1794" actId="20577"/>
        <pc:sldMkLst>
          <pc:docMk/>
          <pc:sldMk cId="341882857" sldId="544"/>
        </pc:sldMkLst>
      </pc:sldChg>
      <pc:sldChg chg="addSp delSp modSp modAnim">
        <pc:chgData name="TJ VanToll" userId="eb287b9e-1d98-412d-9b7e-cf0c8625257c" providerId="ADAL" clId="{41B60BC1-4FF0-5448-8A5C-6E5A83E0C190}" dt="2019-10-18T19:08:20.298" v="2126"/>
        <pc:sldMkLst>
          <pc:docMk/>
          <pc:sldMk cId="1294435729" sldId="550"/>
        </pc:sldMkLst>
        <pc:spChg chg="mod">
          <ac:chgData name="TJ VanToll" userId="eb287b9e-1d98-412d-9b7e-cf0c8625257c" providerId="ADAL" clId="{41B60BC1-4FF0-5448-8A5C-6E5A83E0C190}" dt="2019-10-14T19:38:33.855" v="1517" actId="20577"/>
          <ac:spMkLst>
            <pc:docMk/>
            <pc:sldMk cId="1294435729" sldId="550"/>
            <ac:spMk id="2" creationId="{FC181D5C-CBC8-A84F-B561-4BFFEEE5D4F3}"/>
          </ac:spMkLst>
        </pc:spChg>
        <pc:picChg chg="add">
          <ac:chgData name="TJ VanToll" userId="eb287b9e-1d98-412d-9b7e-cf0c8625257c" providerId="ADAL" clId="{41B60BC1-4FF0-5448-8A5C-6E5A83E0C190}" dt="2019-10-18T19:08:06.881" v="2121"/>
          <ac:picMkLst>
            <pc:docMk/>
            <pc:sldMk cId="1294435729" sldId="550"/>
            <ac:picMk id="6" creationId="{66A0617C-60D0-DB43-A43A-19B46B1A624F}"/>
          </ac:picMkLst>
        </pc:picChg>
        <pc:picChg chg="del">
          <ac:chgData name="TJ VanToll" userId="eb287b9e-1d98-412d-9b7e-cf0c8625257c" providerId="ADAL" clId="{41B60BC1-4FF0-5448-8A5C-6E5A83E0C190}" dt="2019-10-18T19:08:09.117" v="2122"/>
          <ac:picMkLst>
            <pc:docMk/>
            <pc:sldMk cId="1294435729" sldId="550"/>
            <ac:picMk id="7" creationId="{3E7FDD76-A046-D842-BFE0-F602CDD3A7D7}"/>
          </ac:picMkLst>
        </pc:picChg>
        <pc:picChg chg="add">
          <ac:chgData name="TJ VanToll" userId="eb287b9e-1d98-412d-9b7e-cf0c8625257c" providerId="ADAL" clId="{41B60BC1-4FF0-5448-8A5C-6E5A83E0C190}" dt="2019-10-18T19:08:06.881" v="2121"/>
          <ac:picMkLst>
            <pc:docMk/>
            <pc:sldMk cId="1294435729" sldId="550"/>
            <ac:picMk id="8" creationId="{FAC1053B-FC58-7F48-A8F6-733079A47E61}"/>
          </ac:picMkLst>
        </pc:picChg>
        <pc:picChg chg="del">
          <ac:chgData name="TJ VanToll" userId="eb287b9e-1d98-412d-9b7e-cf0c8625257c" providerId="ADAL" clId="{41B60BC1-4FF0-5448-8A5C-6E5A83E0C190}" dt="2019-10-18T19:08:14.078" v="2124"/>
          <ac:picMkLst>
            <pc:docMk/>
            <pc:sldMk cId="1294435729" sldId="550"/>
            <ac:picMk id="9" creationId="{E256EF86-D03A-B946-A364-7C7251B68073}"/>
          </ac:picMkLst>
        </pc:picChg>
        <pc:picChg chg="del">
          <ac:chgData name="TJ VanToll" userId="eb287b9e-1d98-412d-9b7e-cf0c8625257c" providerId="ADAL" clId="{41B60BC1-4FF0-5448-8A5C-6E5A83E0C190}" dt="2019-10-18T19:08:14.078" v="2124"/>
          <ac:picMkLst>
            <pc:docMk/>
            <pc:sldMk cId="1294435729" sldId="550"/>
            <ac:picMk id="12" creationId="{635CB596-1DF9-2F46-9008-2B03108EA20A}"/>
          </ac:picMkLst>
        </pc:picChg>
      </pc:sldChg>
      <pc:sldChg chg="addSp delSp modSp modAnim">
        <pc:chgData name="TJ VanToll" userId="eb287b9e-1d98-412d-9b7e-cf0c8625257c" providerId="ADAL" clId="{41B60BC1-4FF0-5448-8A5C-6E5A83E0C190}" dt="2019-10-14T19:38:54.316" v="1528" actId="20577"/>
        <pc:sldMkLst>
          <pc:docMk/>
          <pc:sldMk cId="150939682" sldId="551"/>
        </pc:sldMkLst>
        <pc:spChg chg="mod">
          <ac:chgData name="TJ VanToll" userId="eb287b9e-1d98-412d-9b7e-cf0c8625257c" providerId="ADAL" clId="{41B60BC1-4FF0-5448-8A5C-6E5A83E0C190}" dt="2019-10-14T19:38:54.316" v="1528" actId="20577"/>
          <ac:spMkLst>
            <pc:docMk/>
            <pc:sldMk cId="150939682" sldId="551"/>
            <ac:spMk id="2" creationId="{30DC8A42-3724-714B-BB05-4317C1F47A55}"/>
          </ac:spMkLst>
        </pc:spChg>
        <pc:spChg chg="del">
          <ac:chgData name="TJ VanToll" userId="eb287b9e-1d98-412d-9b7e-cf0c8625257c" providerId="ADAL" clId="{41B60BC1-4FF0-5448-8A5C-6E5A83E0C190}" dt="2019-10-11T18:21:02.601" v="924" actId="478"/>
          <ac:spMkLst>
            <pc:docMk/>
            <pc:sldMk cId="150939682" sldId="551"/>
            <ac:spMk id="3" creationId="{859BB6FD-9CA0-704A-AA9A-F5BA16D28B0E}"/>
          </ac:spMkLst>
        </pc:spChg>
        <pc:spChg chg="add mod">
          <ac:chgData name="TJ VanToll" userId="eb287b9e-1d98-412d-9b7e-cf0c8625257c" providerId="ADAL" clId="{41B60BC1-4FF0-5448-8A5C-6E5A83E0C190}" dt="2019-10-11T18:21:24.590" v="932" actId="1076"/>
          <ac:spMkLst>
            <pc:docMk/>
            <pc:sldMk cId="150939682" sldId="551"/>
            <ac:spMk id="4" creationId="{52A73790-55E7-E445-96E8-2D5ADF355C2B}"/>
          </ac:spMkLst>
        </pc:spChg>
      </pc:sldChg>
      <pc:sldChg chg="modSp">
        <pc:chgData name="TJ VanToll" userId="eb287b9e-1d98-412d-9b7e-cf0c8625257c" providerId="ADAL" clId="{41B60BC1-4FF0-5448-8A5C-6E5A83E0C190}" dt="2019-10-18T14:53:37.836" v="1994" actId="14"/>
        <pc:sldMkLst>
          <pc:docMk/>
          <pc:sldMk cId="4234863607" sldId="553"/>
        </pc:sldMkLst>
        <pc:spChg chg="mod">
          <ac:chgData name="TJ VanToll" userId="eb287b9e-1d98-412d-9b7e-cf0c8625257c" providerId="ADAL" clId="{41B60BC1-4FF0-5448-8A5C-6E5A83E0C190}" dt="2019-10-18T14:53:37.836" v="1994" actId="14"/>
          <ac:spMkLst>
            <pc:docMk/>
            <pc:sldMk cId="4234863607" sldId="553"/>
            <ac:spMk id="3" creationId="{5DCF5330-54CC-C74C-806C-8FE86DD849C2}"/>
          </ac:spMkLst>
        </pc:spChg>
      </pc:sldChg>
      <pc:sldChg chg="modSp add">
        <pc:chgData name="TJ VanToll" userId="eb287b9e-1d98-412d-9b7e-cf0c8625257c" providerId="ADAL" clId="{41B60BC1-4FF0-5448-8A5C-6E5A83E0C190}" dt="2019-10-17T19:04:39.748" v="1886" actId="113"/>
        <pc:sldMkLst>
          <pc:docMk/>
          <pc:sldMk cId="3144260034" sldId="558"/>
        </pc:sldMkLst>
        <pc:spChg chg="mod">
          <ac:chgData name="TJ VanToll" userId="eb287b9e-1d98-412d-9b7e-cf0c8625257c" providerId="ADAL" clId="{41B60BC1-4FF0-5448-8A5C-6E5A83E0C190}" dt="2019-10-04T17:34:25.102" v="6" actId="20577"/>
          <ac:spMkLst>
            <pc:docMk/>
            <pc:sldMk cId="3144260034" sldId="558"/>
            <ac:spMk id="2" creationId="{C998EFB0-00DF-7C4F-A122-B3FF6F046DAB}"/>
          </ac:spMkLst>
        </pc:spChg>
        <pc:spChg chg="mod">
          <ac:chgData name="TJ VanToll" userId="eb287b9e-1d98-412d-9b7e-cf0c8625257c" providerId="ADAL" clId="{41B60BC1-4FF0-5448-8A5C-6E5A83E0C190}" dt="2019-10-17T19:04:39.748" v="1886" actId="113"/>
          <ac:spMkLst>
            <pc:docMk/>
            <pc:sldMk cId="3144260034" sldId="558"/>
            <ac:spMk id="3" creationId="{8D05BAEA-D73A-134B-843A-8F661EFD8C16}"/>
          </ac:spMkLst>
        </pc:spChg>
      </pc:sldChg>
      <pc:sldChg chg="addSp delSp modSp add">
        <pc:chgData name="TJ VanToll" userId="eb287b9e-1d98-412d-9b7e-cf0c8625257c" providerId="ADAL" clId="{41B60BC1-4FF0-5448-8A5C-6E5A83E0C190}" dt="2019-10-08T13:06:48.118" v="512" actId="1076"/>
        <pc:sldMkLst>
          <pc:docMk/>
          <pc:sldMk cId="2629519834" sldId="559"/>
        </pc:sldMkLst>
        <pc:spChg chg="mod">
          <ac:chgData name="TJ VanToll" userId="eb287b9e-1d98-412d-9b7e-cf0c8625257c" providerId="ADAL" clId="{41B60BC1-4FF0-5448-8A5C-6E5A83E0C190}" dt="2019-10-07T19:21:28.659" v="331" actId="20577"/>
          <ac:spMkLst>
            <pc:docMk/>
            <pc:sldMk cId="2629519834" sldId="559"/>
            <ac:spMk id="2" creationId="{6B00E2EA-688E-C943-A337-042399354A1E}"/>
          </ac:spMkLst>
        </pc:spChg>
        <pc:spChg chg="del">
          <ac:chgData name="TJ VanToll" userId="eb287b9e-1d98-412d-9b7e-cf0c8625257c" providerId="ADAL" clId="{41B60BC1-4FF0-5448-8A5C-6E5A83E0C190}" dt="2019-10-08T13:06:25.011" v="493" actId="478"/>
          <ac:spMkLst>
            <pc:docMk/>
            <pc:sldMk cId="2629519834" sldId="559"/>
            <ac:spMk id="3" creationId="{E6DCC2BC-B75E-9642-BEAC-AD9FDE9F0623}"/>
          </ac:spMkLst>
        </pc:spChg>
        <pc:picChg chg="add mod">
          <ac:chgData name="TJ VanToll" userId="eb287b9e-1d98-412d-9b7e-cf0c8625257c" providerId="ADAL" clId="{41B60BC1-4FF0-5448-8A5C-6E5A83E0C190}" dt="2019-10-08T13:06:45.924" v="511" actId="1076"/>
          <ac:picMkLst>
            <pc:docMk/>
            <pc:sldMk cId="2629519834" sldId="559"/>
            <ac:picMk id="5" creationId="{F9EDD468-34E2-D843-B41F-A72CAE8D8D26}"/>
          </ac:picMkLst>
        </pc:picChg>
        <pc:picChg chg="add mod">
          <ac:chgData name="TJ VanToll" userId="eb287b9e-1d98-412d-9b7e-cf0c8625257c" providerId="ADAL" clId="{41B60BC1-4FF0-5448-8A5C-6E5A83E0C190}" dt="2019-10-08T13:06:48.118" v="512" actId="1076"/>
          <ac:picMkLst>
            <pc:docMk/>
            <pc:sldMk cId="2629519834" sldId="559"/>
            <ac:picMk id="7" creationId="{24657219-ECB7-9A44-B6BD-561A287027CA}"/>
          </ac:picMkLst>
        </pc:picChg>
        <pc:picChg chg="add mod">
          <ac:chgData name="TJ VanToll" userId="eb287b9e-1d98-412d-9b7e-cf0c8625257c" providerId="ADAL" clId="{41B60BC1-4FF0-5448-8A5C-6E5A83E0C190}" dt="2019-10-08T13:06:36.237" v="506" actId="1076"/>
          <ac:picMkLst>
            <pc:docMk/>
            <pc:sldMk cId="2629519834" sldId="559"/>
            <ac:picMk id="9" creationId="{68C411CD-8E47-7443-9145-9411703AC2BB}"/>
          </ac:picMkLst>
        </pc:picChg>
      </pc:sldChg>
      <pc:sldChg chg="addSp delSp modSp add modAnim">
        <pc:chgData name="TJ VanToll" userId="eb287b9e-1d98-412d-9b7e-cf0c8625257c" providerId="ADAL" clId="{41B60BC1-4FF0-5448-8A5C-6E5A83E0C190}" dt="2019-10-17T18:53:04.594" v="1797"/>
        <pc:sldMkLst>
          <pc:docMk/>
          <pc:sldMk cId="579801148" sldId="560"/>
        </pc:sldMkLst>
        <pc:spChg chg="mod">
          <ac:chgData name="TJ VanToll" userId="eb287b9e-1d98-412d-9b7e-cf0c8625257c" providerId="ADAL" clId="{41B60BC1-4FF0-5448-8A5C-6E5A83E0C190}" dt="2019-10-07T19:21:40.763" v="348" actId="20577"/>
          <ac:spMkLst>
            <pc:docMk/>
            <pc:sldMk cId="579801148" sldId="560"/>
            <ac:spMk id="2" creationId="{47D5B173-9776-1C49-A976-F0866E2B8FCD}"/>
          </ac:spMkLst>
        </pc:spChg>
        <pc:spChg chg="del">
          <ac:chgData name="TJ VanToll" userId="eb287b9e-1d98-412d-9b7e-cf0c8625257c" providerId="ADAL" clId="{41B60BC1-4FF0-5448-8A5C-6E5A83E0C190}" dt="2019-10-08T13:23:44.250" v="578" actId="478"/>
          <ac:spMkLst>
            <pc:docMk/>
            <pc:sldMk cId="579801148" sldId="560"/>
            <ac:spMk id="3" creationId="{27B9AAB9-1AA4-D343-A7FA-8EF5BC7E757A}"/>
          </ac:spMkLst>
        </pc:spChg>
        <pc:picChg chg="add mod">
          <ac:chgData name="TJ VanToll" userId="eb287b9e-1d98-412d-9b7e-cf0c8625257c" providerId="ADAL" clId="{41B60BC1-4FF0-5448-8A5C-6E5A83E0C190}" dt="2019-10-08T13:31:56.711" v="624" actId="1076"/>
          <ac:picMkLst>
            <pc:docMk/>
            <pc:sldMk cId="579801148" sldId="560"/>
            <ac:picMk id="5" creationId="{E04B5B91-7C53-184B-947D-D7E43344E2AA}"/>
          </ac:picMkLst>
        </pc:picChg>
        <pc:picChg chg="add mod">
          <ac:chgData name="TJ VanToll" userId="eb287b9e-1d98-412d-9b7e-cf0c8625257c" providerId="ADAL" clId="{41B60BC1-4FF0-5448-8A5C-6E5A83E0C190}" dt="2019-10-08T13:31:21.487" v="604" actId="1076"/>
          <ac:picMkLst>
            <pc:docMk/>
            <pc:sldMk cId="579801148" sldId="560"/>
            <ac:picMk id="7" creationId="{2C7E0736-CE7D-564F-B2E2-0A43806553CF}"/>
          </ac:picMkLst>
        </pc:picChg>
        <pc:picChg chg="add mod">
          <ac:chgData name="TJ VanToll" userId="eb287b9e-1d98-412d-9b7e-cf0c8625257c" providerId="ADAL" clId="{41B60BC1-4FF0-5448-8A5C-6E5A83E0C190}" dt="2019-10-08T13:31:59.445" v="625" actId="1076"/>
          <ac:picMkLst>
            <pc:docMk/>
            <pc:sldMk cId="579801148" sldId="560"/>
            <ac:picMk id="9" creationId="{7DDF2ACA-E797-3141-BA11-47004B72AB7B}"/>
          </ac:picMkLst>
        </pc:picChg>
        <pc:picChg chg="add mod">
          <ac:chgData name="TJ VanToll" userId="eb287b9e-1d98-412d-9b7e-cf0c8625257c" providerId="ADAL" clId="{41B60BC1-4FF0-5448-8A5C-6E5A83E0C190}" dt="2019-10-08T13:31:25.132" v="607" actId="1076"/>
          <ac:picMkLst>
            <pc:docMk/>
            <pc:sldMk cId="579801148" sldId="560"/>
            <ac:picMk id="10" creationId="{EE89896C-B6FA-8B45-A524-6493C380039B}"/>
          </ac:picMkLst>
        </pc:picChg>
        <pc:picChg chg="add mod">
          <ac:chgData name="TJ VanToll" userId="eb287b9e-1d98-412d-9b7e-cf0c8625257c" providerId="ADAL" clId="{41B60BC1-4FF0-5448-8A5C-6E5A83E0C190}" dt="2019-10-08T13:32:00.917" v="626" actId="1076"/>
          <ac:picMkLst>
            <pc:docMk/>
            <pc:sldMk cId="579801148" sldId="560"/>
            <ac:picMk id="12" creationId="{AD7F00E2-C6A6-E34D-8900-39F3FBEFD37B}"/>
          </ac:picMkLst>
        </pc:picChg>
      </pc:sldChg>
      <pc:sldChg chg="addSp delSp modSp add">
        <pc:chgData name="TJ VanToll" userId="eb287b9e-1d98-412d-9b7e-cf0c8625257c" providerId="ADAL" clId="{41B60BC1-4FF0-5448-8A5C-6E5A83E0C190}" dt="2019-10-14T19:38:38.108" v="1519" actId="20577"/>
        <pc:sldMkLst>
          <pc:docMk/>
          <pc:sldMk cId="3437218571" sldId="561"/>
        </pc:sldMkLst>
        <pc:spChg chg="mod">
          <ac:chgData name="TJ VanToll" userId="eb287b9e-1d98-412d-9b7e-cf0c8625257c" providerId="ADAL" clId="{41B60BC1-4FF0-5448-8A5C-6E5A83E0C190}" dt="2019-10-14T19:38:38.108" v="1519" actId="20577"/>
          <ac:spMkLst>
            <pc:docMk/>
            <pc:sldMk cId="3437218571" sldId="561"/>
            <ac:spMk id="2" creationId="{2E87E08D-66E1-4A4B-B874-D1DE9EDE5893}"/>
          </ac:spMkLst>
        </pc:spChg>
        <pc:spChg chg="del">
          <ac:chgData name="TJ VanToll" userId="eb287b9e-1d98-412d-9b7e-cf0c8625257c" providerId="ADAL" clId="{41B60BC1-4FF0-5448-8A5C-6E5A83E0C190}" dt="2019-10-14T19:00:02.585" v="1079" actId="478"/>
          <ac:spMkLst>
            <pc:docMk/>
            <pc:sldMk cId="3437218571" sldId="561"/>
            <ac:spMk id="3" creationId="{41DA710F-2F78-224F-8EF5-35F0B3FFE1C0}"/>
          </ac:spMkLst>
        </pc:spChg>
        <pc:picChg chg="add del mod">
          <ac:chgData name="TJ VanToll" userId="eb287b9e-1d98-412d-9b7e-cf0c8625257c" providerId="ADAL" clId="{41B60BC1-4FF0-5448-8A5C-6E5A83E0C190}" dt="2019-10-14T19:00:46.468" v="1090" actId="478"/>
          <ac:picMkLst>
            <pc:docMk/>
            <pc:sldMk cId="3437218571" sldId="561"/>
            <ac:picMk id="5" creationId="{37A7257A-3B8C-EF4B-BBE2-EA913A253295}"/>
          </ac:picMkLst>
        </pc:picChg>
        <pc:picChg chg="add del mod">
          <ac:chgData name="TJ VanToll" userId="eb287b9e-1d98-412d-9b7e-cf0c8625257c" providerId="ADAL" clId="{41B60BC1-4FF0-5448-8A5C-6E5A83E0C190}" dt="2019-10-14T19:00:40.257" v="1089" actId="478"/>
          <ac:picMkLst>
            <pc:docMk/>
            <pc:sldMk cId="3437218571" sldId="561"/>
            <ac:picMk id="7" creationId="{2A80E475-FB19-FC44-9228-B9A9DEAF50FD}"/>
          </ac:picMkLst>
        </pc:picChg>
        <pc:picChg chg="add mod">
          <ac:chgData name="TJ VanToll" userId="eb287b9e-1d98-412d-9b7e-cf0c8625257c" providerId="ADAL" clId="{41B60BC1-4FF0-5448-8A5C-6E5A83E0C190}" dt="2019-10-14T19:00:57.337" v="1096" actId="1076"/>
          <ac:picMkLst>
            <pc:docMk/>
            <pc:sldMk cId="3437218571" sldId="561"/>
            <ac:picMk id="9" creationId="{282F6431-10C6-9C46-95F6-F17D9248184A}"/>
          </ac:picMkLst>
        </pc:picChg>
      </pc:sldChg>
      <pc:sldChg chg="addSp delSp modSp add">
        <pc:chgData name="TJ VanToll" userId="eb287b9e-1d98-412d-9b7e-cf0c8625257c" providerId="ADAL" clId="{41B60BC1-4FF0-5448-8A5C-6E5A83E0C190}" dt="2019-10-14T19:38:41.708" v="1521" actId="20577"/>
        <pc:sldMkLst>
          <pc:docMk/>
          <pc:sldMk cId="1032663762" sldId="562"/>
        </pc:sldMkLst>
        <pc:spChg chg="mod">
          <ac:chgData name="TJ VanToll" userId="eb287b9e-1d98-412d-9b7e-cf0c8625257c" providerId="ADAL" clId="{41B60BC1-4FF0-5448-8A5C-6E5A83E0C190}" dt="2019-10-14T19:38:41.708" v="1521" actId="20577"/>
          <ac:spMkLst>
            <pc:docMk/>
            <pc:sldMk cId="1032663762" sldId="562"/>
            <ac:spMk id="2" creationId="{241BEBFA-7FD8-9443-A3DB-A8F85F1072DA}"/>
          </ac:spMkLst>
        </pc:spChg>
        <pc:spChg chg="del">
          <ac:chgData name="TJ VanToll" userId="eb287b9e-1d98-412d-9b7e-cf0c8625257c" providerId="ADAL" clId="{41B60BC1-4FF0-5448-8A5C-6E5A83E0C190}" dt="2019-10-14T19:07:13.901" v="1262" actId="478"/>
          <ac:spMkLst>
            <pc:docMk/>
            <pc:sldMk cId="1032663762" sldId="562"/>
            <ac:spMk id="3" creationId="{516D5DD6-9579-F747-B5CC-D5668E509734}"/>
          </ac:spMkLst>
        </pc:spChg>
        <pc:spChg chg="add del mod">
          <ac:chgData name="TJ VanToll" userId="eb287b9e-1d98-412d-9b7e-cf0c8625257c" providerId="ADAL" clId="{41B60BC1-4FF0-5448-8A5C-6E5A83E0C190}" dt="2019-10-14T19:07:22.864" v="1268"/>
          <ac:spMkLst>
            <pc:docMk/>
            <pc:sldMk cId="1032663762" sldId="562"/>
            <ac:spMk id="6" creationId="{24A63ADC-E8B3-7645-8521-5001148F3818}"/>
          </ac:spMkLst>
        </pc:spChg>
        <pc:spChg chg="add del mod">
          <ac:chgData name="TJ VanToll" userId="eb287b9e-1d98-412d-9b7e-cf0c8625257c" providerId="ADAL" clId="{41B60BC1-4FF0-5448-8A5C-6E5A83E0C190}" dt="2019-10-14T19:07:54.461" v="1284" actId="478"/>
          <ac:spMkLst>
            <pc:docMk/>
            <pc:sldMk cId="1032663762" sldId="562"/>
            <ac:spMk id="7" creationId="{347915C6-37FD-134C-A10F-39BF92F9CFFA}"/>
          </ac:spMkLst>
        </pc:spChg>
        <pc:picChg chg="add del mod">
          <ac:chgData name="TJ VanToll" userId="eb287b9e-1d98-412d-9b7e-cf0c8625257c" providerId="ADAL" clId="{41B60BC1-4FF0-5448-8A5C-6E5A83E0C190}" dt="2019-10-14T19:07:18.344" v="1265" actId="478"/>
          <ac:picMkLst>
            <pc:docMk/>
            <pc:sldMk cId="1032663762" sldId="562"/>
            <ac:picMk id="5" creationId="{97312736-E061-2C44-83B2-681F793CFBCB}"/>
          </ac:picMkLst>
        </pc:picChg>
        <pc:picChg chg="add del mod">
          <ac:chgData name="TJ VanToll" userId="eb287b9e-1d98-412d-9b7e-cf0c8625257c" providerId="ADAL" clId="{41B60BC1-4FF0-5448-8A5C-6E5A83E0C190}" dt="2019-10-14T19:08:46.551" v="1290" actId="478"/>
          <ac:picMkLst>
            <pc:docMk/>
            <pc:sldMk cId="1032663762" sldId="562"/>
            <ac:picMk id="9" creationId="{1BC211A1-FB91-AB4A-8CBE-07DF637D51E3}"/>
          </ac:picMkLst>
        </pc:picChg>
        <pc:picChg chg="add mod">
          <ac:chgData name="TJ VanToll" userId="eb287b9e-1d98-412d-9b7e-cf0c8625257c" providerId="ADAL" clId="{41B60BC1-4FF0-5448-8A5C-6E5A83E0C190}" dt="2019-10-14T19:08:51.855" v="1295" actId="1076"/>
          <ac:picMkLst>
            <pc:docMk/>
            <pc:sldMk cId="1032663762" sldId="562"/>
            <ac:picMk id="11" creationId="{821DF122-7D3C-7A45-A551-6D6ACA96A8ED}"/>
          </ac:picMkLst>
        </pc:picChg>
        <pc:picChg chg="add mod">
          <ac:chgData name="TJ VanToll" userId="eb287b9e-1d98-412d-9b7e-cf0c8625257c" providerId="ADAL" clId="{41B60BC1-4FF0-5448-8A5C-6E5A83E0C190}" dt="2019-10-14T19:09:28.316" v="1300" actId="1076"/>
          <ac:picMkLst>
            <pc:docMk/>
            <pc:sldMk cId="1032663762" sldId="562"/>
            <ac:picMk id="13" creationId="{FA1FF4FE-BA9B-9D43-8525-CAFA123045C0}"/>
          </ac:picMkLst>
        </pc:picChg>
      </pc:sldChg>
      <pc:sldChg chg="addSp delSp modSp add">
        <pc:chgData name="TJ VanToll" userId="eb287b9e-1d98-412d-9b7e-cf0c8625257c" providerId="ADAL" clId="{41B60BC1-4FF0-5448-8A5C-6E5A83E0C190}" dt="2019-10-14T19:38:50.341" v="1525" actId="20577"/>
        <pc:sldMkLst>
          <pc:docMk/>
          <pc:sldMk cId="1187348175" sldId="563"/>
        </pc:sldMkLst>
        <pc:spChg chg="mod">
          <ac:chgData name="TJ VanToll" userId="eb287b9e-1d98-412d-9b7e-cf0c8625257c" providerId="ADAL" clId="{41B60BC1-4FF0-5448-8A5C-6E5A83E0C190}" dt="2019-10-14T19:38:50.341" v="1525" actId="20577"/>
          <ac:spMkLst>
            <pc:docMk/>
            <pc:sldMk cId="1187348175" sldId="563"/>
            <ac:spMk id="2" creationId="{F1014B96-262C-384B-9849-C108760A1421}"/>
          </ac:spMkLst>
        </pc:spChg>
        <pc:spChg chg="del">
          <ac:chgData name="TJ VanToll" userId="eb287b9e-1d98-412d-9b7e-cf0c8625257c" providerId="ADAL" clId="{41B60BC1-4FF0-5448-8A5C-6E5A83E0C190}" dt="2019-10-11T17:58:08.658" v="821" actId="478"/>
          <ac:spMkLst>
            <pc:docMk/>
            <pc:sldMk cId="1187348175" sldId="563"/>
            <ac:spMk id="3" creationId="{775E0C8E-B353-F741-8BD0-39D9AA156F64}"/>
          </ac:spMkLst>
        </pc:spChg>
        <pc:spChg chg="add mod">
          <ac:chgData name="TJ VanToll" userId="eb287b9e-1d98-412d-9b7e-cf0c8625257c" providerId="ADAL" clId="{41B60BC1-4FF0-5448-8A5C-6E5A83E0C190}" dt="2019-10-11T17:58:20.862" v="836" actId="1076"/>
          <ac:spMkLst>
            <pc:docMk/>
            <pc:sldMk cId="1187348175" sldId="563"/>
            <ac:spMk id="4" creationId="{CD061CA8-DC73-8445-AB49-A23028C68A2D}"/>
          </ac:spMkLst>
        </pc:spChg>
      </pc:sldChg>
      <pc:sldChg chg="addSp delSp modSp add">
        <pc:chgData name="TJ VanToll" userId="eb287b9e-1d98-412d-9b7e-cf0c8625257c" providerId="ADAL" clId="{41B60BC1-4FF0-5448-8A5C-6E5A83E0C190}" dt="2019-10-14T19:38:45.933" v="1523" actId="20577"/>
        <pc:sldMkLst>
          <pc:docMk/>
          <pc:sldMk cId="2218363981" sldId="565"/>
        </pc:sldMkLst>
        <pc:spChg chg="mod">
          <ac:chgData name="TJ VanToll" userId="eb287b9e-1d98-412d-9b7e-cf0c8625257c" providerId="ADAL" clId="{41B60BC1-4FF0-5448-8A5C-6E5A83E0C190}" dt="2019-10-14T19:38:45.933" v="1523" actId="20577"/>
          <ac:spMkLst>
            <pc:docMk/>
            <pc:sldMk cId="2218363981" sldId="565"/>
            <ac:spMk id="2" creationId="{A46AC975-5DC0-CA43-8BC2-B02097E95643}"/>
          </ac:spMkLst>
        </pc:spChg>
        <pc:spChg chg="del mod">
          <ac:chgData name="TJ VanToll" userId="eb287b9e-1d98-412d-9b7e-cf0c8625257c" providerId="ADAL" clId="{41B60BC1-4FF0-5448-8A5C-6E5A83E0C190}" dt="2019-10-14T19:30:41.068" v="1425" actId="478"/>
          <ac:spMkLst>
            <pc:docMk/>
            <pc:sldMk cId="2218363981" sldId="565"/>
            <ac:spMk id="3" creationId="{18B4DB00-48E5-A44F-8BB0-4122BA75A6AC}"/>
          </ac:spMkLst>
        </pc:spChg>
        <pc:picChg chg="add mod">
          <ac:chgData name="TJ VanToll" userId="eb287b9e-1d98-412d-9b7e-cf0c8625257c" providerId="ADAL" clId="{41B60BC1-4FF0-5448-8A5C-6E5A83E0C190}" dt="2019-10-14T19:30:49.636" v="1427" actId="1076"/>
          <ac:picMkLst>
            <pc:docMk/>
            <pc:sldMk cId="2218363981" sldId="565"/>
            <ac:picMk id="5" creationId="{95D2A37E-60A6-224C-ACFD-0602343617B3}"/>
          </ac:picMkLst>
        </pc:picChg>
      </pc:sldChg>
      <pc:sldChg chg="addSp delSp modSp add">
        <pc:chgData name="TJ VanToll" userId="eb287b9e-1d98-412d-9b7e-cf0c8625257c" providerId="ADAL" clId="{41B60BC1-4FF0-5448-8A5C-6E5A83E0C190}" dt="2019-10-08T13:08:34.813" v="528" actId="1076"/>
        <pc:sldMkLst>
          <pc:docMk/>
          <pc:sldMk cId="3345555341" sldId="566"/>
        </pc:sldMkLst>
        <pc:spChg chg="del">
          <ac:chgData name="TJ VanToll" userId="eb287b9e-1d98-412d-9b7e-cf0c8625257c" providerId="ADAL" clId="{41B60BC1-4FF0-5448-8A5C-6E5A83E0C190}" dt="2019-10-08T13:07:20.996" v="514" actId="478"/>
          <ac:spMkLst>
            <pc:docMk/>
            <pc:sldMk cId="3345555341" sldId="566"/>
            <ac:spMk id="2" creationId="{D9F25729-C587-A449-B1F7-287D9366CA07}"/>
          </ac:spMkLst>
        </pc:spChg>
        <pc:spChg chg="del">
          <ac:chgData name="TJ VanToll" userId="eb287b9e-1d98-412d-9b7e-cf0c8625257c" providerId="ADAL" clId="{41B60BC1-4FF0-5448-8A5C-6E5A83E0C190}" dt="2019-10-08T13:07:22.113" v="515" actId="478"/>
          <ac:spMkLst>
            <pc:docMk/>
            <pc:sldMk cId="3345555341" sldId="566"/>
            <ac:spMk id="3" creationId="{DF658060-25D7-0942-93AE-F454F2B35209}"/>
          </ac:spMkLst>
        </pc:spChg>
        <pc:picChg chg="add mod">
          <ac:chgData name="TJ VanToll" userId="eb287b9e-1d98-412d-9b7e-cf0c8625257c" providerId="ADAL" clId="{41B60BC1-4FF0-5448-8A5C-6E5A83E0C190}" dt="2019-10-08T13:08:34.813" v="528" actId="1076"/>
          <ac:picMkLst>
            <pc:docMk/>
            <pc:sldMk cId="3345555341" sldId="566"/>
            <ac:picMk id="5" creationId="{69D49690-9DFA-ED4B-B252-4E7DD67C3EBD}"/>
          </ac:picMkLst>
        </pc:picChg>
      </pc:sldChg>
      <pc:sldChg chg="addSp delSp modSp add">
        <pc:chgData name="TJ VanToll" userId="eb287b9e-1d98-412d-9b7e-cf0c8625257c" providerId="ADAL" clId="{41B60BC1-4FF0-5448-8A5C-6E5A83E0C190}" dt="2019-10-08T13:08:37.850" v="529" actId="1076"/>
        <pc:sldMkLst>
          <pc:docMk/>
          <pc:sldMk cId="2612445487" sldId="567"/>
        </pc:sldMkLst>
        <pc:spChg chg="del">
          <ac:chgData name="TJ VanToll" userId="eb287b9e-1d98-412d-9b7e-cf0c8625257c" providerId="ADAL" clId="{41B60BC1-4FF0-5448-8A5C-6E5A83E0C190}" dt="2019-10-08T13:08:05.231" v="521" actId="478"/>
          <ac:spMkLst>
            <pc:docMk/>
            <pc:sldMk cId="2612445487" sldId="567"/>
            <ac:spMk id="2" creationId="{8D6EF650-3949-0E4C-B5C3-954E465CC06E}"/>
          </ac:spMkLst>
        </pc:spChg>
        <pc:spChg chg="del">
          <ac:chgData name="TJ VanToll" userId="eb287b9e-1d98-412d-9b7e-cf0c8625257c" providerId="ADAL" clId="{41B60BC1-4FF0-5448-8A5C-6E5A83E0C190}" dt="2019-10-08T13:08:06.017" v="522" actId="478"/>
          <ac:spMkLst>
            <pc:docMk/>
            <pc:sldMk cId="2612445487" sldId="567"/>
            <ac:spMk id="3" creationId="{456D2095-A039-AF41-A5DE-F579EB7FCC5E}"/>
          </ac:spMkLst>
        </pc:spChg>
        <pc:picChg chg="add mod">
          <ac:chgData name="TJ VanToll" userId="eb287b9e-1d98-412d-9b7e-cf0c8625257c" providerId="ADAL" clId="{41B60BC1-4FF0-5448-8A5C-6E5A83E0C190}" dt="2019-10-08T13:08:37.850" v="529" actId="1076"/>
          <ac:picMkLst>
            <pc:docMk/>
            <pc:sldMk cId="2612445487" sldId="567"/>
            <ac:picMk id="5" creationId="{75D6E78E-0C24-7F4A-8FDA-0D476E748ECC}"/>
          </ac:picMkLst>
        </pc:picChg>
      </pc:sldChg>
      <pc:sldChg chg="addSp delSp modSp add">
        <pc:chgData name="TJ VanToll" userId="eb287b9e-1d98-412d-9b7e-cf0c8625257c" providerId="ADAL" clId="{41B60BC1-4FF0-5448-8A5C-6E5A83E0C190}" dt="2019-10-08T13:09:01.589" v="538" actId="1076"/>
        <pc:sldMkLst>
          <pc:docMk/>
          <pc:sldMk cId="2311963059" sldId="568"/>
        </pc:sldMkLst>
        <pc:spChg chg="del">
          <ac:chgData name="TJ VanToll" userId="eb287b9e-1d98-412d-9b7e-cf0c8625257c" providerId="ADAL" clId="{41B60BC1-4FF0-5448-8A5C-6E5A83E0C190}" dt="2019-10-08T13:08:59.201" v="535" actId="478"/>
          <ac:spMkLst>
            <pc:docMk/>
            <pc:sldMk cId="2311963059" sldId="568"/>
            <ac:spMk id="2" creationId="{E3A423E6-C434-FD40-B194-150A43FBDF46}"/>
          </ac:spMkLst>
        </pc:spChg>
        <pc:spChg chg="del">
          <ac:chgData name="TJ VanToll" userId="eb287b9e-1d98-412d-9b7e-cf0c8625257c" providerId="ADAL" clId="{41B60BC1-4FF0-5448-8A5C-6E5A83E0C190}" dt="2019-10-08T13:08:57.878" v="534" actId="478"/>
          <ac:spMkLst>
            <pc:docMk/>
            <pc:sldMk cId="2311963059" sldId="568"/>
            <ac:spMk id="3" creationId="{BBD6CC5A-9C33-F941-81B9-CD5897C1F6A3}"/>
          </ac:spMkLst>
        </pc:spChg>
        <pc:picChg chg="add mod">
          <ac:chgData name="TJ VanToll" userId="eb287b9e-1d98-412d-9b7e-cf0c8625257c" providerId="ADAL" clId="{41B60BC1-4FF0-5448-8A5C-6E5A83E0C190}" dt="2019-10-08T13:09:01.589" v="538" actId="1076"/>
          <ac:picMkLst>
            <pc:docMk/>
            <pc:sldMk cId="2311963059" sldId="568"/>
            <ac:picMk id="5" creationId="{45B5EA55-2BAB-5547-8F22-7CCD4B50BF03}"/>
          </ac:picMkLst>
        </pc:picChg>
      </pc:sldChg>
      <pc:sldChg chg="addSp delSp modSp add">
        <pc:chgData name="TJ VanToll" userId="eb287b9e-1d98-412d-9b7e-cf0c8625257c" providerId="ADAL" clId="{41B60BC1-4FF0-5448-8A5C-6E5A83E0C190}" dt="2019-10-08T13:11:55.089" v="548" actId="1076"/>
        <pc:sldMkLst>
          <pc:docMk/>
          <pc:sldMk cId="3247151547" sldId="569"/>
        </pc:sldMkLst>
        <pc:spChg chg="del">
          <ac:chgData name="TJ VanToll" userId="eb287b9e-1d98-412d-9b7e-cf0c8625257c" providerId="ADAL" clId="{41B60BC1-4FF0-5448-8A5C-6E5A83E0C190}" dt="2019-10-08T13:11:47.319" v="541" actId="478"/>
          <ac:spMkLst>
            <pc:docMk/>
            <pc:sldMk cId="3247151547" sldId="569"/>
            <ac:spMk id="2" creationId="{F94964B8-0115-EF49-8C80-DD97E804DAFE}"/>
          </ac:spMkLst>
        </pc:spChg>
        <pc:spChg chg="del">
          <ac:chgData name="TJ VanToll" userId="eb287b9e-1d98-412d-9b7e-cf0c8625257c" providerId="ADAL" clId="{41B60BC1-4FF0-5448-8A5C-6E5A83E0C190}" dt="2019-10-08T13:11:46.659" v="540" actId="478"/>
          <ac:spMkLst>
            <pc:docMk/>
            <pc:sldMk cId="3247151547" sldId="569"/>
            <ac:spMk id="3" creationId="{9365BC0C-02CF-4745-91D0-07BBE72912F1}"/>
          </ac:spMkLst>
        </pc:spChg>
        <pc:picChg chg="add mod">
          <ac:chgData name="TJ VanToll" userId="eb287b9e-1d98-412d-9b7e-cf0c8625257c" providerId="ADAL" clId="{41B60BC1-4FF0-5448-8A5C-6E5A83E0C190}" dt="2019-10-08T13:11:55.089" v="548" actId="1076"/>
          <ac:picMkLst>
            <pc:docMk/>
            <pc:sldMk cId="3247151547" sldId="569"/>
            <ac:picMk id="5" creationId="{26CE42B1-2A74-4844-A65F-4C3217250B49}"/>
          </ac:picMkLst>
        </pc:picChg>
      </pc:sldChg>
      <pc:sldChg chg="modSp add ord">
        <pc:chgData name="TJ VanToll" userId="eb287b9e-1d98-412d-9b7e-cf0c8625257c" providerId="ADAL" clId="{41B60BC1-4FF0-5448-8A5C-6E5A83E0C190}" dt="2019-10-14T19:04:29.725" v="1188" actId="20577"/>
        <pc:sldMkLst>
          <pc:docMk/>
          <pc:sldMk cId="1987583973" sldId="570"/>
        </pc:sldMkLst>
        <pc:spChg chg="mod">
          <ac:chgData name="TJ VanToll" userId="eb287b9e-1d98-412d-9b7e-cf0c8625257c" providerId="ADAL" clId="{41B60BC1-4FF0-5448-8A5C-6E5A83E0C190}" dt="2019-10-14T19:04:29.725" v="1188" actId="20577"/>
          <ac:spMkLst>
            <pc:docMk/>
            <pc:sldMk cId="1987583973" sldId="570"/>
            <ac:spMk id="2" creationId="{FDF8A6CD-B9C3-7B49-BB63-4046A8BF5D47}"/>
          </ac:spMkLst>
        </pc:spChg>
        <pc:spChg chg="mod">
          <ac:chgData name="TJ VanToll" userId="eb287b9e-1d98-412d-9b7e-cf0c8625257c" providerId="ADAL" clId="{41B60BC1-4FF0-5448-8A5C-6E5A83E0C190}" dt="2019-10-08T13:16:54.850" v="574" actId="20577"/>
          <ac:spMkLst>
            <pc:docMk/>
            <pc:sldMk cId="1987583973" sldId="570"/>
            <ac:spMk id="3" creationId="{6B5FC5FD-1648-7A47-BCE5-5314E681B39E}"/>
          </ac:spMkLst>
        </pc:spChg>
      </pc:sldChg>
      <pc:sldChg chg="addSp delSp modSp add">
        <pc:chgData name="TJ VanToll" userId="eb287b9e-1d98-412d-9b7e-cf0c8625257c" providerId="ADAL" clId="{41B60BC1-4FF0-5448-8A5C-6E5A83E0C190}" dt="2019-10-08T13:33:22.729" v="634" actId="1076"/>
        <pc:sldMkLst>
          <pc:docMk/>
          <pc:sldMk cId="1932395056" sldId="571"/>
        </pc:sldMkLst>
        <pc:spChg chg="del">
          <ac:chgData name="TJ VanToll" userId="eb287b9e-1d98-412d-9b7e-cf0c8625257c" providerId="ADAL" clId="{41B60BC1-4FF0-5448-8A5C-6E5A83E0C190}" dt="2019-10-08T13:33:09.404" v="629" actId="478"/>
          <ac:spMkLst>
            <pc:docMk/>
            <pc:sldMk cId="1932395056" sldId="571"/>
            <ac:spMk id="2" creationId="{C68FCABE-A991-CB4C-A07D-AC1274612E8B}"/>
          </ac:spMkLst>
        </pc:spChg>
        <pc:spChg chg="del">
          <ac:chgData name="TJ VanToll" userId="eb287b9e-1d98-412d-9b7e-cf0c8625257c" providerId="ADAL" clId="{41B60BC1-4FF0-5448-8A5C-6E5A83E0C190}" dt="2019-10-08T13:33:08.328" v="628" actId="478"/>
          <ac:spMkLst>
            <pc:docMk/>
            <pc:sldMk cId="1932395056" sldId="571"/>
            <ac:spMk id="3" creationId="{3D235671-9E98-6C4C-9E5C-B05E35CB51F8}"/>
          </ac:spMkLst>
        </pc:spChg>
        <pc:picChg chg="add mod">
          <ac:chgData name="TJ VanToll" userId="eb287b9e-1d98-412d-9b7e-cf0c8625257c" providerId="ADAL" clId="{41B60BC1-4FF0-5448-8A5C-6E5A83E0C190}" dt="2019-10-08T13:33:22.729" v="634" actId="1076"/>
          <ac:picMkLst>
            <pc:docMk/>
            <pc:sldMk cId="1932395056" sldId="571"/>
            <ac:picMk id="5" creationId="{C12B9DA9-4F05-4A45-8903-8E26BE1BFB99}"/>
          </ac:picMkLst>
        </pc:picChg>
      </pc:sldChg>
      <pc:sldChg chg="modSp add">
        <pc:chgData name="TJ VanToll" userId="eb287b9e-1d98-412d-9b7e-cf0c8625257c" providerId="ADAL" clId="{41B60BC1-4FF0-5448-8A5C-6E5A83E0C190}" dt="2019-10-14T19:04:38.868" v="1203" actId="20577"/>
        <pc:sldMkLst>
          <pc:docMk/>
          <pc:sldMk cId="3297923418" sldId="572"/>
        </pc:sldMkLst>
        <pc:spChg chg="mod">
          <ac:chgData name="TJ VanToll" userId="eb287b9e-1d98-412d-9b7e-cf0c8625257c" providerId="ADAL" clId="{41B60BC1-4FF0-5448-8A5C-6E5A83E0C190}" dt="2019-10-14T19:04:38.868" v="1203" actId="20577"/>
          <ac:spMkLst>
            <pc:docMk/>
            <pc:sldMk cId="3297923418" sldId="572"/>
            <ac:spMk id="2" creationId="{0363FC43-3F41-3147-B120-B8EC84378266}"/>
          </ac:spMkLst>
        </pc:spChg>
        <pc:spChg chg="mod">
          <ac:chgData name="TJ VanToll" userId="eb287b9e-1d98-412d-9b7e-cf0c8625257c" providerId="ADAL" clId="{41B60BC1-4FF0-5448-8A5C-6E5A83E0C190}" dt="2019-10-09T16:42:23.037" v="761" actId="20577"/>
          <ac:spMkLst>
            <pc:docMk/>
            <pc:sldMk cId="3297923418" sldId="572"/>
            <ac:spMk id="3" creationId="{EDFCE6AD-C69D-E64D-B535-930E3C7120B3}"/>
          </ac:spMkLst>
        </pc:spChg>
      </pc:sldChg>
      <pc:sldChg chg="addSp delSp modSp add">
        <pc:chgData name="TJ VanToll" userId="eb287b9e-1d98-412d-9b7e-cf0c8625257c" providerId="ADAL" clId="{41B60BC1-4FF0-5448-8A5C-6E5A83E0C190}" dt="2019-10-11T18:04:19.988" v="872" actId="1076"/>
        <pc:sldMkLst>
          <pc:docMk/>
          <pc:sldMk cId="2094725231" sldId="573"/>
        </pc:sldMkLst>
        <pc:spChg chg="del">
          <ac:chgData name="TJ VanToll" userId="eb287b9e-1d98-412d-9b7e-cf0c8625257c" providerId="ADAL" clId="{41B60BC1-4FF0-5448-8A5C-6E5A83E0C190}" dt="2019-10-11T18:00:04.263" v="838" actId="478"/>
          <ac:spMkLst>
            <pc:docMk/>
            <pc:sldMk cId="2094725231" sldId="573"/>
            <ac:spMk id="2" creationId="{CA02CBE3-5BE4-0846-BAA8-DDBE4780CEC5}"/>
          </ac:spMkLst>
        </pc:spChg>
        <pc:spChg chg="del">
          <ac:chgData name="TJ VanToll" userId="eb287b9e-1d98-412d-9b7e-cf0c8625257c" providerId="ADAL" clId="{41B60BC1-4FF0-5448-8A5C-6E5A83E0C190}" dt="2019-10-11T18:00:05.339" v="839" actId="478"/>
          <ac:spMkLst>
            <pc:docMk/>
            <pc:sldMk cId="2094725231" sldId="573"/>
            <ac:spMk id="3" creationId="{EBEF58E4-14EA-B541-A006-85A6AEF629A6}"/>
          </ac:spMkLst>
        </pc:spChg>
        <pc:picChg chg="add del mod">
          <ac:chgData name="TJ VanToll" userId="eb287b9e-1d98-412d-9b7e-cf0c8625257c" providerId="ADAL" clId="{41B60BC1-4FF0-5448-8A5C-6E5A83E0C190}" dt="2019-10-11T18:04:08.713" v="866" actId="478"/>
          <ac:picMkLst>
            <pc:docMk/>
            <pc:sldMk cId="2094725231" sldId="573"/>
            <ac:picMk id="5" creationId="{D417BFF3-652B-8246-9CE6-4169750F34F3}"/>
          </ac:picMkLst>
        </pc:picChg>
        <pc:picChg chg="add mod">
          <ac:chgData name="TJ VanToll" userId="eb287b9e-1d98-412d-9b7e-cf0c8625257c" providerId="ADAL" clId="{41B60BC1-4FF0-5448-8A5C-6E5A83E0C190}" dt="2019-10-11T18:00:50.781" v="852" actId="1076"/>
          <ac:picMkLst>
            <pc:docMk/>
            <pc:sldMk cId="2094725231" sldId="573"/>
            <ac:picMk id="7" creationId="{1025788D-09B0-304B-AFF7-B59C2223CC3B}"/>
          </ac:picMkLst>
        </pc:picChg>
        <pc:picChg chg="add mod">
          <ac:chgData name="TJ VanToll" userId="eb287b9e-1d98-412d-9b7e-cf0c8625257c" providerId="ADAL" clId="{41B60BC1-4FF0-5448-8A5C-6E5A83E0C190}" dt="2019-10-11T18:02:20.241" v="859" actId="1076"/>
          <ac:picMkLst>
            <pc:docMk/>
            <pc:sldMk cId="2094725231" sldId="573"/>
            <ac:picMk id="9" creationId="{9601D76D-80E6-564E-B695-42B1B2D8B753}"/>
          </ac:picMkLst>
        </pc:picChg>
        <pc:picChg chg="add mod">
          <ac:chgData name="TJ VanToll" userId="eb287b9e-1d98-412d-9b7e-cf0c8625257c" providerId="ADAL" clId="{41B60BC1-4FF0-5448-8A5C-6E5A83E0C190}" dt="2019-10-11T18:04:19.988" v="872" actId="1076"/>
          <ac:picMkLst>
            <pc:docMk/>
            <pc:sldMk cId="2094725231" sldId="573"/>
            <ac:picMk id="11" creationId="{51CCD4E5-B350-8A4D-9D35-2268C815A0E2}"/>
          </ac:picMkLst>
        </pc:picChg>
        <pc:picChg chg="add mod">
          <ac:chgData name="TJ VanToll" userId="eb287b9e-1d98-412d-9b7e-cf0c8625257c" providerId="ADAL" clId="{41B60BC1-4FF0-5448-8A5C-6E5A83E0C190}" dt="2019-10-11T18:04:15.634" v="871" actId="1076"/>
          <ac:picMkLst>
            <pc:docMk/>
            <pc:sldMk cId="2094725231" sldId="573"/>
            <ac:picMk id="13" creationId="{5AA12888-5649-E548-B0A4-81DEE4D8671C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06:15.414" v="879" actId="1076"/>
        <pc:sldMkLst>
          <pc:docMk/>
          <pc:sldMk cId="1056794098" sldId="574"/>
        </pc:sldMkLst>
        <pc:spChg chg="del">
          <ac:chgData name="TJ VanToll" userId="eb287b9e-1d98-412d-9b7e-cf0c8625257c" providerId="ADAL" clId="{41B60BC1-4FF0-5448-8A5C-6E5A83E0C190}" dt="2019-10-11T18:06:04.865" v="874" actId="478"/>
          <ac:spMkLst>
            <pc:docMk/>
            <pc:sldMk cId="1056794098" sldId="574"/>
            <ac:spMk id="2" creationId="{CA0D6494-FE0E-CD47-B852-F74081A3AEF0}"/>
          </ac:spMkLst>
        </pc:spChg>
        <pc:spChg chg="del">
          <ac:chgData name="TJ VanToll" userId="eb287b9e-1d98-412d-9b7e-cf0c8625257c" providerId="ADAL" clId="{41B60BC1-4FF0-5448-8A5C-6E5A83E0C190}" dt="2019-10-11T18:06:06.092" v="875" actId="478"/>
          <ac:spMkLst>
            <pc:docMk/>
            <pc:sldMk cId="1056794098" sldId="574"/>
            <ac:spMk id="3" creationId="{D9C6FCC2-E4A9-6341-8F0B-CA53AF7728B2}"/>
          </ac:spMkLst>
        </pc:spChg>
        <pc:picChg chg="add mod">
          <ac:chgData name="TJ VanToll" userId="eb287b9e-1d98-412d-9b7e-cf0c8625257c" providerId="ADAL" clId="{41B60BC1-4FF0-5448-8A5C-6E5A83E0C190}" dt="2019-10-11T18:06:15.414" v="879" actId="1076"/>
          <ac:picMkLst>
            <pc:docMk/>
            <pc:sldMk cId="1056794098" sldId="574"/>
            <ac:picMk id="4" creationId="{75485ABD-A16B-F24A-A2B0-B0DBB22AA9BD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06:41.502" v="887" actId="1076"/>
        <pc:sldMkLst>
          <pc:docMk/>
          <pc:sldMk cId="3106862667" sldId="575"/>
        </pc:sldMkLst>
        <pc:spChg chg="del">
          <ac:chgData name="TJ VanToll" userId="eb287b9e-1d98-412d-9b7e-cf0c8625257c" providerId="ADAL" clId="{41B60BC1-4FF0-5448-8A5C-6E5A83E0C190}" dt="2019-10-11T18:06:34.633" v="881" actId="478"/>
          <ac:spMkLst>
            <pc:docMk/>
            <pc:sldMk cId="3106862667" sldId="575"/>
            <ac:spMk id="2" creationId="{1B7C29E8-5706-9A4F-8C9C-BEC03E6976FC}"/>
          </ac:spMkLst>
        </pc:spChg>
        <pc:spChg chg="del">
          <ac:chgData name="TJ VanToll" userId="eb287b9e-1d98-412d-9b7e-cf0c8625257c" providerId="ADAL" clId="{41B60BC1-4FF0-5448-8A5C-6E5A83E0C190}" dt="2019-10-11T18:06:35.395" v="882" actId="478"/>
          <ac:spMkLst>
            <pc:docMk/>
            <pc:sldMk cId="3106862667" sldId="575"/>
            <ac:spMk id="3" creationId="{F1AAC107-7674-974D-8E0F-A22BC245CE9A}"/>
          </ac:spMkLst>
        </pc:spChg>
        <pc:picChg chg="add mod">
          <ac:chgData name="TJ VanToll" userId="eb287b9e-1d98-412d-9b7e-cf0c8625257c" providerId="ADAL" clId="{41B60BC1-4FF0-5448-8A5C-6E5A83E0C190}" dt="2019-10-11T18:06:41.502" v="887" actId="1076"/>
          <ac:picMkLst>
            <pc:docMk/>
            <pc:sldMk cId="3106862667" sldId="575"/>
            <ac:picMk id="5" creationId="{914FAB8A-388E-1645-A2F4-E1CB5077DCFF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08:01.604" v="894" actId="1076"/>
        <pc:sldMkLst>
          <pc:docMk/>
          <pc:sldMk cId="3111306997" sldId="576"/>
        </pc:sldMkLst>
        <pc:spChg chg="del">
          <ac:chgData name="TJ VanToll" userId="eb287b9e-1d98-412d-9b7e-cf0c8625257c" providerId="ADAL" clId="{41B60BC1-4FF0-5448-8A5C-6E5A83E0C190}" dt="2019-10-11T18:07:55.337" v="889" actId="478"/>
          <ac:spMkLst>
            <pc:docMk/>
            <pc:sldMk cId="3111306997" sldId="576"/>
            <ac:spMk id="2" creationId="{4F180D3F-37CD-CD40-BB5A-0759A018E575}"/>
          </ac:spMkLst>
        </pc:spChg>
        <pc:spChg chg="del">
          <ac:chgData name="TJ VanToll" userId="eb287b9e-1d98-412d-9b7e-cf0c8625257c" providerId="ADAL" clId="{41B60BC1-4FF0-5448-8A5C-6E5A83E0C190}" dt="2019-10-11T18:07:56.229" v="890" actId="478"/>
          <ac:spMkLst>
            <pc:docMk/>
            <pc:sldMk cId="3111306997" sldId="576"/>
            <ac:spMk id="3" creationId="{857D345A-ADBE-4F4B-8BE9-B90AD961ADBD}"/>
          </ac:spMkLst>
        </pc:spChg>
        <pc:picChg chg="add mod">
          <ac:chgData name="TJ VanToll" userId="eb287b9e-1d98-412d-9b7e-cf0c8625257c" providerId="ADAL" clId="{41B60BC1-4FF0-5448-8A5C-6E5A83E0C190}" dt="2019-10-11T18:08:01.604" v="894" actId="1076"/>
          <ac:picMkLst>
            <pc:docMk/>
            <pc:sldMk cId="3111306997" sldId="576"/>
            <ac:picMk id="5" creationId="{90A5D8E3-34C8-2B4A-8478-11E531500461}"/>
          </ac:picMkLst>
        </pc:picChg>
      </pc:sldChg>
      <pc:sldChg chg="modSp add">
        <pc:chgData name="TJ VanToll" userId="eb287b9e-1d98-412d-9b7e-cf0c8625257c" providerId="ADAL" clId="{41B60BC1-4FF0-5448-8A5C-6E5A83E0C190}" dt="2019-10-14T19:04:53.155" v="1234" actId="20577"/>
        <pc:sldMkLst>
          <pc:docMk/>
          <pc:sldMk cId="785373517" sldId="577"/>
        </pc:sldMkLst>
        <pc:spChg chg="mod">
          <ac:chgData name="TJ VanToll" userId="eb287b9e-1d98-412d-9b7e-cf0c8625257c" providerId="ADAL" clId="{41B60BC1-4FF0-5448-8A5C-6E5A83E0C190}" dt="2019-10-14T19:04:53.155" v="1234" actId="20577"/>
          <ac:spMkLst>
            <pc:docMk/>
            <pc:sldMk cId="785373517" sldId="577"/>
            <ac:spMk id="2" creationId="{E6D4115B-F93E-6F44-8769-273906B4F130}"/>
          </ac:spMkLst>
        </pc:spChg>
        <pc:spChg chg="mod">
          <ac:chgData name="TJ VanToll" userId="eb287b9e-1d98-412d-9b7e-cf0c8625257c" providerId="ADAL" clId="{41B60BC1-4FF0-5448-8A5C-6E5A83E0C190}" dt="2019-10-11T18:09:52.988" v="923" actId="20577"/>
          <ac:spMkLst>
            <pc:docMk/>
            <pc:sldMk cId="785373517" sldId="577"/>
            <ac:spMk id="3" creationId="{42C9353C-BDEA-044F-8F66-C86D6F7DC14B}"/>
          </ac:spMkLst>
        </pc:spChg>
      </pc:sldChg>
      <pc:sldChg chg="addSp delSp modSp add">
        <pc:chgData name="TJ VanToll" userId="eb287b9e-1d98-412d-9b7e-cf0c8625257c" providerId="ADAL" clId="{41B60BC1-4FF0-5448-8A5C-6E5A83E0C190}" dt="2019-10-22T06:18:31.405" v="2166" actId="27614"/>
        <pc:sldMkLst>
          <pc:docMk/>
          <pc:sldMk cId="1951392608" sldId="578"/>
        </pc:sldMkLst>
        <pc:spChg chg="del">
          <ac:chgData name="TJ VanToll" userId="eb287b9e-1d98-412d-9b7e-cf0c8625257c" providerId="ADAL" clId="{41B60BC1-4FF0-5448-8A5C-6E5A83E0C190}" dt="2019-10-22T06:18:21.709" v="2162" actId="478"/>
          <ac:spMkLst>
            <pc:docMk/>
            <pc:sldMk cId="1951392608" sldId="578"/>
            <ac:spMk id="2" creationId="{4F1E176A-8192-884E-B542-A6DFEE01CF47}"/>
          </ac:spMkLst>
        </pc:spChg>
        <pc:spChg chg="del mod">
          <ac:chgData name="TJ VanToll" userId="eb287b9e-1d98-412d-9b7e-cf0c8625257c" providerId="ADAL" clId="{41B60BC1-4FF0-5448-8A5C-6E5A83E0C190}" dt="2019-10-22T06:18:23.904" v="2163" actId="478"/>
          <ac:spMkLst>
            <pc:docMk/>
            <pc:sldMk cId="1951392608" sldId="578"/>
            <ac:spMk id="3" creationId="{F68A3CD0-58C9-BF46-9513-2A963F62F602}"/>
          </ac:spMkLst>
        </pc:spChg>
        <pc:spChg chg="add del mod">
          <ac:chgData name="TJ VanToll" userId="eb287b9e-1d98-412d-9b7e-cf0c8625257c" providerId="ADAL" clId="{41B60BC1-4FF0-5448-8A5C-6E5A83E0C190}" dt="2019-10-22T06:18:26.947" v="2164" actId="478"/>
          <ac:spMkLst>
            <pc:docMk/>
            <pc:sldMk cId="1951392608" sldId="578"/>
            <ac:spMk id="5" creationId="{E35BF3BA-5995-744A-88CE-8434F4EEE8C6}"/>
          </ac:spMkLst>
        </pc:spChg>
        <pc:picChg chg="add mod">
          <ac:chgData name="TJ VanToll" userId="eb287b9e-1d98-412d-9b7e-cf0c8625257c" providerId="ADAL" clId="{41B60BC1-4FF0-5448-8A5C-6E5A83E0C190}" dt="2019-10-22T06:18:31.405" v="2166" actId="27614"/>
          <ac:picMkLst>
            <pc:docMk/>
            <pc:sldMk cId="1951392608" sldId="578"/>
            <ac:picMk id="7" creationId="{B50A38DC-043F-2946-966F-FF7FACDED138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33:20.051" v="976" actId="14100"/>
        <pc:sldMkLst>
          <pc:docMk/>
          <pc:sldMk cId="2944693042" sldId="579"/>
        </pc:sldMkLst>
        <pc:spChg chg="del">
          <ac:chgData name="TJ VanToll" userId="eb287b9e-1d98-412d-9b7e-cf0c8625257c" providerId="ADAL" clId="{41B60BC1-4FF0-5448-8A5C-6E5A83E0C190}" dt="2019-10-11T18:32:12.709" v="952" actId="478"/>
          <ac:spMkLst>
            <pc:docMk/>
            <pc:sldMk cId="2944693042" sldId="579"/>
            <ac:spMk id="2" creationId="{CC4D0AB6-F065-9646-B5D7-D97601052F7C}"/>
          </ac:spMkLst>
        </pc:spChg>
        <pc:spChg chg="del">
          <ac:chgData name="TJ VanToll" userId="eb287b9e-1d98-412d-9b7e-cf0c8625257c" providerId="ADAL" clId="{41B60BC1-4FF0-5448-8A5C-6E5A83E0C190}" dt="2019-10-11T18:32:11.610" v="951" actId="478"/>
          <ac:spMkLst>
            <pc:docMk/>
            <pc:sldMk cId="2944693042" sldId="579"/>
            <ac:spMk id="3" creationId="{30C11729-1BFF-6E42-B0D8-1F4C0B18192A}"/>
          </ac:spMkLst>
        </pc:spChg>
        <pc:picChg chg="add mod">
          <ac:chgData name="TJ VanToll" userId="eb287b9e-1d98-412d-9b7e-cf0c8625257c" providerId="ADAL" clId="{41B60BC1-4FF0-5448-8A5C-6E5A83E0C190}" dt="2019-10-11T18:33:20.051" v="976" actId="14100"/>
          <ac:picMkLst>
            <pc:docMk/>
            <pc:sldMk cId="2944693042" sldId="579"/>
            <ac:picMk id="5" creationId="{42697F0E-A53A-1D49-8500-9AA16D705F4A}"/>
          </ac:picMkLst>
        </pc:picChg>
        <pc:picChg chg="add mod">
          <ac:chgData name="TJ VanToll" userId="eb287b9e-1d98-412d-9b7e-cf0c8625257c" providerId="ADAL" clId="{41B60BC1-4FF0-5448-8A5C-6E5A83E0C190}" dt="2019-10-11T18:32:27.470" v="962" actId="1076"/>
          <ac:picMkLst>
            <pc:docMk/>
            <pc:sldMk cId="2944693042" sldId="579"/>
            <ac:picMk id="7" creationId="{85B0E73D-BE35-964C-868F-F8FADBD3C7DB}"/>
          </ac:picMkLst>
        </pc:picChg>
        <pc:picChg chg="add mod">
          <ac:chgData name="TJ VanToll" userId="eb287b9e-1d98-412d-9b7e-cf0c8625257c" providerId="ADAL" clId="{41B60BC1-4FF0-5448-8A5C-6E5A83E0C190}" dt="2019-10-11T18:33:15.936" v="974" actId="1076"/>
          <ac:picMkLst>
            <pc:docMk/>
            <pc:sldMk cId="2944693042" sldId="579"/>
            <ac:picMk id="9" creationId="{7BEA5AE7-E3C0-AE4D-A9D3-72B5C7C6566F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35:36.011" v="1006" actId="1076"/>
        <pc:sldMkLst>
          <pc:docMk/>
          <pc:sldMk cId="429260122" sldId="580"/>
        </pc:sldMkLst>
        <pc:spChg chg="del">
          <ac:chgData name="TJ VanToll" userId="eb287b9e-1d98-412d-9b7e-cf0c8625257c" providerId="ADAL" clId="{41B60BC1-4FF0-5448-8A5C-6E5A83E0C190}" dt="2019-10-11T18:34:40.234" v="978" actId="478"/>
          <ac:spMkLst>
            <pc:docMk/>
            <pc:sldMk cId="429260122" sldId="580"/>
            <ac:spMk id="2" creationId="{7A2684BB-1B9F-AA42-AA06-2522AC19CBB1}"/>
          </ac:spMkLst>
        </pc:spChg>
        <pc:spChg chg="del">
          <ac:chgData name="TJ VanToll" userId="eb287b9e-1d98-412d-9b7e-cf0c8625257c" providerId="ADAL" clId="{41B60BC1-4FF0-5448-8A5C-6E5A83E0C190}" dt="2019-10-11T18:34:41.541" v="979" actId="478"/>
          <ac:spMkLst>
            <pc:docMk/>
            <pc:sldMk cId="429260122" sldId="580"/>
            <ac:spMk id="3" creationId="{A276F1D3-F555-DF40-B5BC-F3AC34ED8014}"/>
          </ac:spMkLst>
        </pc:spChg>
        <pc:spChg chg="add mod">
          <ac:chgData name="TJ VanToll" userId="eb287b9e-1d98-412d-9b7e-cf0c8625257c" providerId="ADAL" clId="{41B60BC1-4FF0-5448-8A5C-6E5A83E0C190}" dt="2019-10-11T18:35:36.011" v="1006" actId="1076"/>
          <ac:spMkLst>
            <pc:docMk/>
            <pc:sldMk cId="429260122" sldId="580"/>
            <ac:spMk id="8" creationId="{EFF9F13A-F02C-614E-BB1D-662F50096102}"/>
          </ac:spMkLst>
        </pc:spChg>
        <pc:spChg chg="add mod">
          <ac:chgData name="TJ VanToll" userId="eb287b9e-1d98-412d-9b7e-cf0c8625257c" providerId="ADAL" clId="{41B60BC1-4FF0-5448-8A5C-6E5A83E0C190}" dt="2019-10-11T18:35:36.011" v="1006" actId="1076"/>
          <ac:spMkLst>
            <pc:docMk/>
            <pc:sldMk cId="429260122" sldId="580"/>
            <ac:spMk id="9" creationId="{32A238B0-2C73-E54F-BC50-040E768094B2}"/>
          </ac:spMkLst>
        </pc:spChg>
        <pc:picChg chg="add mod">
          <ac:chgData name="TJ VanToll" userId="eb287b9e-1d98-412d-9b7e-cf0c8625257c" providerId="ADAL" clId="{41B60BC1-4FF0-5448-8A5C-6E5A83E0C190}" dt="2019-10-11T18:35:36.011" v="1006" actId="1076"/>
          <ac:picMkLst>
            <pc:docMk/>
            <pc:sldMk cId="429260122" sldId="580"/>
            <ac:picMk id="5" creationId="{484596D2-FE22-A146-A516-99707E52DEF7}"/>
          </ac:picMkLst>
        </pc:picChg>
        <pc:picChg chg="add mod">
          <ac:chgData name="TJ VanToll" userId="eb287b9e-1d98-412d-9b7e-cf0c8625257c" providerId="ADAL" clId="{41B60BC1-4FF0-5448-8A5C-6E5A83E0C190}" dt="2019-10-11T18:35:36.011" v="1006" actId="1076"/>
          <ac:picMkLst>
            <pc:docMk/>
            <pc:sldMk cId="429260122" sldId="580"/>
            <ac:picMk id="7" creationId="{4CB499FD-7E7C-9540-8008-6A4C0E36A9EF}"/>
          </ac:picMkLst>
        </pc:picChg>
      </pc:sldChg>
      <pc:sldChg chg="addSp delSp modSp add">
        <pc:chgData name="TJ VanToll" userId="eb287b9e-1d98-412d-9b7e-cf0c8625257c" providerId="ADAL" clId="{41B60BC1-4FF0-5448-8A5C-6E5A83E0C190}" dt="2019-10-11T18:36:07.140" v="1014" actId="1076"/>
        <pc:sldMkLst>
          <pc:docMk/>
          <pc:sldMk cId="1930717894" sldId="581"/>
        </pc:sldMkLst>
        <pc:spChg chg="del">
          <ac:chgData name="TJ VanToll" userId="eb287b9e-1d98-412d-9b7e-cf0c8625257c" providerId="ADAL" clId="{41B60BC1-4FF0-5448-8A5C-6E5A83E0C190}" dt="2019-10-11T18:36:00.361" v="1009" actId="478"/>
          <ac:spMkLst>
            <pc:docMk/>
            <pc:sldMk cId="1930717894" sldId="581"/>
            <ac:spMk id="2" creationId="{011CEE11-83C6-B24B-BC7E-F95D2FB5BFC6}"/>
          </ac:spMkLst>
        </pc:spChg>
        <pc:spChg chg="del">
          <ac:chgData name="TJ VanToll" userId="eb287b9e-1d98-412d-9b7e-cf0c8625257c" providerId="ADAL" clId="{41B60BC1-4FF0-5448-8A5C-6E5A83E0C190}" dt="2019-10-11T18:35:59.093" v="1008" actId="478"/>
          <ac:spMkLst>
            <pc:docMk/>
            <pc:sldMk cId="1930717894" sldId="581"/>
            <ac:spMk id="3" creationId="{52C24510-6992-1240-9D9F-24A9D054F7FE}"/>
          </ac:spMkLst>
        </pc:spChg>
        <pc:picChg chg="add mod">
          <ac:chgData name="TJ VanToll" userId="eb287b9e-1d98-412d-9b7e-cf0c8625257c" providerId="ADAL" clId="{41B60BC1-4FF0-5448-8A5C-6E5A83E0C190}" dt="2019-10-11T18:36:07.140" v="1014" actId="1076"/>
          <ac:picMkLst>
            <pc:docMk/>
            <pc:sldMk cId="1930717894" sldId="581"/>
            <ac:picMk id="5" creationId="{5C51DB04-9B40-014F-9D37-128253DD5B19}"/>
          </ac:picMkLst>
        </pc:picChg>
      </pc:sldChg>
      <pc:sldChg chg="modSp add">
        <pc:chgData name="TJ VanToll" userId="eb287b9e-1d98-412d-9b7e-cf0c8625257c" providerId="ADAL" clId="{41B60BC1-4FF0-5448-8A5C-6E5A83E0C190}" dt="2019-10-14T19:05:00.421" v="1254" actId="20577"/>
        <pc:sldMkLst>
          <pc:docMk/>
          <pc:sldMk cId="3550599742" sldId="582"/>
        </pc:sldMkLst>
        <pc:spChg chg="mod">
          <ac:chgData name="TJ VanToll" userId="eb287b9e-1d98-412d-9b7e-cf0c8625257c" providerId="ADAL" clId="{41B60BC1-4FF0-5448-8A5C-6E5A83E0C190}" dt="2019-10-14T19:05:00.421" v="1254" actId="20577"/>
          <ac:spMkLst>
            <pc:docMk/>
            <pc:sldMk cId="3550599742" sldId="582"/>
            <ac:spMk id="2" creationId="{6603213A-8E2C-314A-BF89-9AEDD30433A7}"/>
          </ac:spMkLst>
        </pc:spChg>
        <pc:spChg chg="mod">
          <ac:chgData name="TJ VanToll" userId="eb287b9e-1d98-412d-9b7e-cf0c8625257c" providerId="ADAL" clId="{41B60BC1-4FF0-5448-8A5C-6E5A83E0C190}" dt="2019-10-11T18:37:45.429" v="1078" actId="20577"/>
          <ac:spMkLst>
            <pc:docMk/>
            <pc:sldMk cId="3550599742" sldId="582"/>
            <ac:spMk id="3" creationId="{18B06467-44FE-E346-88E2-80EAF0346149}"/>
          </ac:spMkLst>
        </pc:spChg>
      </pc:sldChg>
      <pc:sldChg chg="addSp delSp modSp add">
        <pc:chgData name="TJ VanToll" userId="eb287b9e-1d98-412d-9b7e-cf0c8625257c" providerId="ADAL" clId="{41B60BC1-4FF0-5448-8A5C-6E5A83E0C190}" dt="2019-10-14T19:01:44.238" v="1104" actId="1076"/>
        <pc:sldMkLst>
          <pc:docMk/>
          <pc:sldMk cId="2069291563" sldId="583"/>
        </pc:sldMkLst>
        <pc:spChg chg="del">
          <ac:chgData name="TJ VanToll" userId="eb287b9e-1d98-412d-9b7e-cf0c8625257c" providerId="ADAL" clId="{41B60BC1-4FF0-5448-8A5C-6E5A83E0C190}" dt="2019-10-14T19:01:35.510" v="1098" actId="478"/>
          <ac:spMkLst>
            <pc:docMk/>
            <pc:sldMk cId="2069291563" sldId="583"/>
            <ac:spMk id="2" creationId="{9BB606D3-FC93-5E48-AFC9-8C83C2C0D3BF}"/>
          </ac:spMkLst>
        </pc:spChg>
        <pc:spChg chg="del">
          <ac:chgData name="TJ VanToll" userId="eb287b9e-1d98-412d-9b7e-cf0c8625257c" providerId="ADAL" clId="{41B60BC1-4FF0-5448-8A5C-6E5A83E0C190}" dt="2019-10-14T19:01:36.552" v="1099" actId="478"/>
          <ac:spMkLst>
            <pc:docMk/>
            <pc:sldMk cId="2069291563" sldId="583"/>
            <ac:spMk id="3" creationId="{DD3A02BF-3B10-804D-8B13-21CA69A55437}"/>
          </ac:spMkLst>
        </pc:spChg>
        <pc:picChg chg="add mod">
          <ac:chgData name="TJ VanToll" userId="eb287b9e-1d98-412d-9b7e-cf0c8625257c" providerId="ADAL" clId="{41B60BC1-4FF0-5448-8A5C-6E5A83E0C190}" dt="2019-10-14T19:01:44.238" v="1104" actId="1076"/>
          <ac:picMkLst>
            <pc:docMk/>
            <pc:sldMk cId="2069291563" sldId="583"/>
            <ac:picMk id="5" creationId="{28C2C200-AA95-3642-B48C-410C561B4410}"/>
          </ac:picMkLst>
        </pc:picChg>
      </pc:sldChg>
      <pc:sldChg chg="modSp add">
        <pc:chgData name="TJ VanToll" userId="eb287b9e-1d98-412d-9b7e-cf0c8625257c" providerId="ADAL" clId="{41B60BC1-4FF0-5448-8A5C-6E5A83E0C190}" dt="2019-10-14T19:05:35.496" v="1258" actId="20577"/>
        <pc:sldMkLst>
          <pc:docMk/>
          <pc:sldMk cId="919152252" sldId="584"/>
        </pc:sldMkLst>
        <pc:spChg chg="mod">
          <ac:chgData name="TJ VanToll" userId="eb287b9e-1d98-412d-9b7e-cf0c8625257c" providerId="ADAL" clId="{41B60BC1-4FF0-5448-8A5C-6E5A83E0C190}" dt="2019-10-14T19:04:45.828" v="1215" actId="20577"/>
          <ac:spMkLst>
            <pc:docMk/>
            <pc:sldMk cId="919152252" sldId="584"/>
            <ac:spMk id="2" creationId="{7C976322-9D67-AC4D-9693-879E0E43C1E0}"/>
          </ac:spMkLst>
        </pc:spChg>
        <pc:spChg chg="mod">
          <ac:chgData name="TJ VanToll" userId="eb287b9e-1d98-412d-9b7e-cf0c8625257c" providerId="ADAL" clId="{41B60BC1-4FF0-5448-8A5C-6E5A83E0C190}" dt="2019-10-14T19:05:35.496" v="1258" actId="20577"/>
          <ac:spMkLst>
            <pc:docMk/>
            <pc:sldMk cId="919152252" sldId="584"/>
            <ac:spMk id="3" creationId="{C5D8466C-753D-2C44-A72D-66913FFD5F1D}"/>
          </ac:spMkLst>
        </pc:spChg>
      </pc:sldChg>
      <pc:sldChg chg="addSp delSp modSp add">
        <pc:chgData name="TJ VanToll" userId="eb287b9e-1d98-412d-9b7e-cf0c8625257c" providerId="ADAL" clId="{41B60BC1-4FF0-5448-8A5C-6E5A83E0C190}" dt="2019-10-14T19:17:02.250" v="1391" actId="20577"/>
        <pc:sldMkLst>
          <pc:docMk/>
          <pc:sldMk cId="641257869" sldId="585"/>
        </pc:sldMkLst>
        <pc:spChg chg="mod">
          <ac:chgData name="TJ VanToll" userId="eb287b9e-1d98-412d-9b7e-cf0c8625257c" providerId="ADAL" clId="{41B60BC1-4FF0-5448-8A5C-6E5A83E0C190}" dt="2019-10-14T19:15:41.005" v="1310" actId="20577"/>
          <ac:spMkLst>
            <pc:docMk/>
            <pc:sldMk cId="641257869" sldId="585"/>
            <ac:spMk id="2" creationId="{A1C64E66-CEBF-C34E-A462-751EFEE403E9}"/>
          </ac:spMkLst>
        </pc:spChg>
        <pc:spChg chg="mod">
          <ac:chgData name="TJ VanToll" userId="eb287b9e-1d98-412d-9b7e-cf0c8625257c" providerId="ADAL" clId="{41B60BC1-4FF0-5448-8A5C-6E5A83E0C190}" dt="2019-10-14T19:17:02.250" v="1391" actId="20577"/>
          <ac:spMkLst>
            <pc:docMk/>
            <pc:sldMk cId="641257869" sldId="585"/>
            <ac:spMk id="3" creationId="{26955686-0088-8E4C-985C-0EF758001C74}"/>
          </ac:spMkLst>
        </pc:spChg>
        <pc:spChg chg="add del">
          <ac:chgData name="TJ VanToll" userId="eb287b9e-1d98-412d-9b7e-cf0c8625257c" providerId="ADAL" clId="{41B60BC1-4FF0-5448-8A5C-6E5A83E0C190}" dt="2019-10-14T19:16:15.762" v="1328"/>
          <ac:spMkLst>
            <pc:docMk/>
            <pc:sldMk cId="641257869" sldId="585"/>
            <ac:spMk id="4" creationId="{7057A205-D403-7741-A066-F7D1A2844571}"/>
          </ac:spMkLst>
        </pc:spChg>
      </pc:sldChg>
      <pc:sldChg chg="addSp delSp modSp add">
        <pc:chgData name="TJ VanToll" userId="eb287b9e-1d98-412d-9b7e-cf0c8625257c" providerId="ADAL" clId="{41B60BC1-4FF0-5448-8A5C-6E5A83E0C190}" dt="2019-10-14T19:21:12.665" v="1399" actId="1076"/>
        <pc:sldMkLst>
          <pc:docMk/>
          <pc:sldMk cId="3733870680" sldId="586"/>
        </pc:sldMkLst>
        <pc:spChg chg="del">
          <ac:chgData name="TJ VanToll" userId="eb287b9e-1d98-412d-9b7e-cf0c8625257c" providerId="ADAL" clId="{41B60BC1-4FF0-5448-8A5C-6E5A83E0C190}" dt="2019-10-14T19:21:02.612" v="1393" actId="478"/>
          <ac:spMkLst>
            <pc:docMk/>
            <pc:sldMk cId="3733870680" sldId="586"/>
            <ac:spMk id="2" creationId="{B9ADE128-4411-204B-AE22-5603C0284375}"/>
          </ac:spMkLst>
        </pc:spChg>
        <pc:spChg chg="del">
          <ac:chgData name="TJ VanToll" userId="eb287b9e-1d98-412d-9b7e-cf0c8625257c" providerId="ADAL" clId="{41B60BC1-4FF0-5448-8A5C-6E5A83E0C190}" dt="2019-10-14T19:21:03.416" v="1394" actId="478"/>
          <ac:spMkLst>
            <pc:docMk/>
            <pc:sldMk cId="3733870680" sldId="586"/>
            <ac:spMk id="3" creationId="{8BA5BC87-594D-D147-8C89-BC9C3C5C2DD4}"/>
          </ac:spMkLst>
        </pc:spChg>
        <pc:picChg chg="add mod">
          <ac:chgData name="TJ VanToll" userId="eb287b9e-1d98-412d-9b7e-cf0c8625257c" providerId="ADAL" clId="{41B60BC1-4FF0-5448-8A5C-6E5A83E0C190}" dt="2019-10-14T19:21:12.665" v="1399" actId="1076"/>
          <ac:picMkLst>
            <pc:docMk/>
            <pc:sldMk cId="3733870680" sldId="586"/>
            <ac:picMk id="5" creationId="{049FCE6A-9D1F-A049-8710-C259CB8BB0B9}"/>
          </ac:picMkLst>
        </pc:picChg>
      </pc:sldChg>
      <pc:sldChg chg="addSp delSp modSp add">
        <pc:chgData name="TJ VanToll" userId="eb287b9e-1d98-412d-9b7e-cf0c8625257c" providerId="ADAL" clId="{41B60BC1-4FF0-5448-8A5C-6E5A83E0C190}" dt="2019-10-14T19:23:54.237" v="1411" actId="1076"/>
        <pc:sldMkLst>
          <pc:docMk/>
          <pc:sldMk cId="3705151808" sldId="587"/>
        </pc:sldMkLst>
        <pc:spChg chg="del">
          <ac:chgData name="TJ VanToll" userId="eb287b9e-1d98-412d-9b7e-cf0c8625257c" providerId="ADAL" clId="{41B60BC1-4FF0-5448-8A5C-6E5A83E0C190}" dt="2019-10-14T19:23:28.719" v="1402" actId="478"/>
          <ac:spMkLst>
            <pc:docMk/>
            <pc:sldMk cId="3705151808" sldId="587"/>
            <ac:spMk id="2" creationId="{5B663998-A268-C94C-A900-615C88C7B224}"/>
          </ac:spMkLst>
        </pc:spChg>
        <pc:spChg chg="del">
          <ac:chgData name="TJ VanToll" userId="eb287b9e-1d98-412d-9b7e-cf0c8625257c" providerId="ADAL" clId="{41B60BC1-4FF0-5448-8A5C-6E5A83E0C190}" dt="2019-10-14T19:23:27.732" v="1401" actId="478"/>
          <ac:spMkLst>
            <pc:docMk/>
            <pc:sldMk cId="3705151808" sldId="587"/>
            <ac:spMk id="3" creationId="{7287D5BD-8409-CB4E-96E5-9A20F64402B3}"/>
          </ac:spMkLst>
        </pc:spChg>
        <pc:picChg chg="add del mod">
          <ac:chgData name="TJ VanToll" userId="eb287b9e-1d98-412d-9b7e-cf0c8625257c" providerId="ADAL" clId="{41B60BC1-4FF0-5448-8A5C-6E5A83E0C190}" dt="2019-10-14T19:23:38.933" v="1407" actId="478"/>
          <ac:picMkLst>
            <pc:docMk/>
            <pc:sldMk cId="3705151808" sldId="587"/>
            <ac:picMk id="5" creationId="{00238B26-ACC8-314E-BEA8-ECD747F915E7}"/>
          </ac:picMkLst>
        </pc:picChg>
        <pc:picChg chg="add mod">
          <ac:chgData name="TJ VanToll" userId="eb287b9e-1d98-412d-9b7e-cf0c8625257c" providerId="ADAL" clId="{41B60BC1-4FF0-5448-8A5C-6E5A83E0C190}" dt="2019-10-14T19:23:54.237" v="1411" actId="1076"/>
          <ac:picMkLst>
            <pc:docMk/>
            <pc:sldMk cId="3705151808" sldId="587"/>
            <ac:picMk id="7" creationId="{6B1D63AE-2AF8-BC43-8D82-878B9AF16ACC}"/>
          </ac:picMkLst>
        </pc:picChg>
      </pc:sldChg>
      <pc:sldChg chg="modSp add">
        <pc:chgData name="TJ VanToll" userId="eb287b9e-1d98-412d-9b7e-cf0c8625257c" providerId="ADAL" clId="{41B60BC1-4FF0-5448-8A5C-6E5A83E0C190}" dt="2019-10-18T17:58:00.891" v="2099" actId="20577"/>
        <pc:sldMkLst>
          <pc:docMk/>
          <pc:sldMk cId="3343968032" sldId="588"/>
        </pc:sldMkLst>
        <pc:spChg chg="mod">
          <ac:chgData name="TJ VanToll" userId="eb287b9e-1d98-412d-9b7e-cf0c8625257c" providerId="ADAL" clId="{41B60BC1-4FF0-5448-8A5C-6E5A83E0C190}" dt="2019-10-14T19:30:20.348" v="1421" actId="20577"/>
          <ac:spMkLst>
            <pc:docMk/>
            <pc:sldMk cId="3343968032" sldId="588"/>
            <ac:spMk id="2" creationId="{0BF16B68-C2A4-344A-B1CF-CF60C3B7DB09}"/>
          </ac:spMkLst>
        </pc:spChg>
        <pc:spChg chg="mod">
          <ac:chgData name="TJ VanToll" userId="eb287b9e-1d98-412d-9b7e-cf0c8625257c" providerId="ADAL" clId="{41B60BC1-4FF0-5448-8A5C-6E5A83E0C190}" dt="2019-10-18T17:58:00.891" v="2099" actId="20577"/>
          <ac:spMkLst>
            <pc:docMk/>
            <pc:sldMk cId="3343968032" sldId="588"/>
            <ac:spMk id="3" creationId="{8C8F7E49-11BE-1B40-A999-C18A8B052346}"/>
          </ac:spMkLst>
        </pc:spChg>
      </pc:sldChg>
      <pc:sldChg chg="addSp delSp modSp add">
        <pc:chgData name="TJ VanToll" userId="eb287b9e-1d98-412d-9b7e-cf0c8625257c" providerId="ADAL" clId="{41B60BC1-4FF0-5448-8A5C-6E5A83E0C190}" dt="2019-10-18T17:57:13.486" v="2097" actId="1076"/>
        <pc:sldMkLst>
          <pc:docMk/>
          <pc:sldMk cId="2634225827" sldId="589"/>
        </pc:sldMkLst>
        <pc:spChg chg="del">
          <ac:chgData name="TJ VanToll" userId="eb287b9e-1d98-412d-9b7e-cf0c8625257c" providerId="ADAL" clId="{41B60BC1-4FF0-5448-8A5C-6E5A83E0C190}" dt="2019-10-14T19:34:47.877" v="1466" actId="478"/>
          <ac:spMkLst>
            <pc:docMk/>
            <pc:sldMk cId="2634225827" sldId="589"/>
            <ac:spMk id="2" creationId="{6E04D21B-A2E7-154F-919C-CB60F3DDAF68}"/>
          </ac:spMkLst>
        </pc:spChg>
        <pc:spChg chg="del mod">
          <ac:chgData name="TJ VanToll" userId="eb287b9e-1d98-412d-9b7e-cf0c8625257c" providerId="ADAL" clId="{41B60BC1-4FF0-5448-8A5C-6E5A83E0C190}" dt="2019-10-16T13:52:07.064" v="1605" actId="478"/>
          <ac:spMkLst>
            <pc:docMk/>
            <pc:sldMk cId="2634225827" sldId="589"/>
            <ac:spMk id="3" creationId="{397DACB3-0A35-CF4C-B838-CDB03F58CF20}"/>
          </ac:spMkLst>
        </pc:spChg>
        <pc:spChg chg="add del mod">
          <ac:chgData name="TJ VanToll" userId="eb287b9e-1d98-412d-9b7e-cf0c8625257c" providerId="ADAL" clId="{41B60BC1-4FF0-5448-8A5C-6E5A83E0C190}" dt="2019-10-16T13:52:08.670" v="1606" actId="478"/>
          <ac:spMkLst>
            <pc:docMk/>
            <pc:sldMk cId="2634225827" sldId="589"/>
            <ac:spMk id="4" creationId="{2CFA1E18-5FA0-9B46-AFF4-627943B1CA9D}"/>
          </ac:spMkLst>
        </pc:spChg>
        <pc:picChg chg="add mod">
          <ac:chgData name="TJ VanToll" userId="eb287b9e-1d98-412d-9b7e-cf0c8625257c" providerId="ADAL" clId="{41B60BC1-4FF0-5448-8A5C-6E5A83E0C190}" dt="2019-10-18T17:57:13.486" v="2097" actId="1076"/>
          <ac:picMkLst>
            <pc:docMk/>
            <pc:sldMk cId="2634225827" sldId="589"/>
            <ac:picMk id="3" creationId="{2E6F6BEF-555D-304A-B949-49C914F9EF56}"/>
          </ac:picMkLst>
        </pc:picChg>
        <pc:picChg chg="add del mod">
          <ac:chgData name="TJ VanToll" userId="eb287b9e-1d98-412d-9b7e-cf0c8625257c" providerId="ADAL" clId="{41B60BC1-4FF0-5448-8A5C-6E5A83E0C190}" dt="2019-10-18T17:57:07.635" v="2093" actId="478"/>
          <ac:picMkLst>
            <pc:docMk/>
            <pc:sldMk cId="2634225827" sldId="589"/>
            <ac:picMk id="6" creationId="{D1FE4B63-EC11-D842-B154-E3BDEDEDE956}"/>
          </ac:picMkLst>
        </pc:picChg>
      </pc:sldChg>
      <pc:sldChg chg="addSp delSp modSp add">
        <pc:chgData name="TJ VanToll" userId="eb287b9e-1d98-412d-9b7e-cf0c8625257c" providerId="ADAL" clId="{41B60BC1-4FF0-5448-8A5C-6E5A83E0C190}" dt="2019-10-14T19:36:14.233" v="1477" actId="1076"/>
        <pc:sldMkLst>
          <pc:docMk/>
          <pc:sldMk cId="1372177041" sldId="590"/>
        </pc:sldMkLst>
        <pc:spChg chg="del">
          <ac:chgData name="TJ VanToll" userId="eb287b9e-1d98-412d-9b7e-cf0c8625257c" providerId="ADAL" clId="{41B60BC1-4FF0-5448-8A5C-6E5A83E0C190}" dt="2019-10-14T19:35:57.537" v="1469" actId="478"/>
          <ac:spMkLst>
            <pc:docMk/>
            <pc:sldMk cId="1372177041" sldId="590"/>
            <ac:spMk id="2" creationId="{959323A5-5122-7143-8277-181141BAE1C3}"/>
          </ac:spMkLst>
        </pc:spChg>
        <pc:spChg chg="del">
          <ac:chgData name="TJ VanToll" userId="eb287b9e-1d98-412d-9b7e-cf0c8625257c" providerId="ADAL" clId="{41B60BC1-4FF0-5448-8A5C-6E5A83E0C190}" dt="2019-10-14T19:35:56.316" v="1468" actId="478"/>
          <ac:spMkLst>
            <pc:docMk/>
            <pc:sldMk cId="1372177041" sldId="590"/>
            <ac:spMk id="3" creationId="{ACF2D8A7-57B7-0343-BEFC-194EB7D8BFAA}"/>
          </ac:spMkLst>
        </pc:spChg>
        <pc:picChg chg="add mod">
          <ac:chgData name="TJ VanToll" userId="eb287b9e-1d98-412d-9b7e-cf0c8625257c" providerId="ADAL" clId="{41B60BC1-4FF0-5448-8A5C-6E5A83E0C190}" dt="2019-10-14T19:36:08.621" v="1476" actId="1076"/>
          <ac:picMkLst>
            <pc:docMk/>
            <pc:sldMk cId="1372177041" sldId="590"/>
            <ac:picMk id="4" creationId="{100DCF96-6B0A-4449-81F9-02E614BAB58E}"/>
          </ac:picMkLst>
        </pc:picChg>
        <pc:picChg chg="add mod">
          <ac:chgData name="TJ VanToll" userId="eb287b9e-1d98-412d-9b7e-cf0c8625257c" providerId="ADAL" clId="{41B60BC1-4FF0-5448-8A5C-6E5A83E0C190}" dt="2019-10-14T19:36:14.233" v="1477" actId="1076"/>
          <ac:picMkLst>
            <pc:docMk/>
            <pc:sldMk cId="1372177041" sldId="590"/>
            <ac:picMk id="5" creationId="{546BEB32-7C8B-5546-AEAE-B9B074A8A86D}"/>
          </ac:picMkLst>
        </pc:picChg>
      </pc:sldChg>
      <pc:sldChg chg="addSp delSp modSp add">
        <pc:chgData name="TJ VanToll" userId="eb287b9e-1d98-412d-9b7e-cf0c8625257c" providerId="ADAL" clId="{41B60BC1-4FF0-5448-8A5C-6E5A83E0C190}" dt="2019-10-16T14:07:03.875" v="1664" actId="14100"/>
        <pc:sldMkLst>
          <pc:docMk/>
          <pc:sldMk cId="895283096" sldId="591"/>
        </pc:sldMkLst>
        <pc:spChg chg="mod">
          <ac:chgData name="TJ VanToll" userId="eb287b9e-1d98-412d-9b7e-cf0c8625257c" providerId="ADAL" clId="{41B60BC1-4FF0-5448-8A5C-6E5A83E0C190}" dt="2019-10-14T19:38:30.789" v="1515" actId="20577"/>
          <ac:spMkLst>
            <pc:docMk/>
            <pc:sldMk cId="895283096" sldId="591"/>
            <ac:spMk id="2" creationId="{A2F1E9B0-E2BA-C24B-A604-7916DDD08948}"/>
          </ac:spMkLst>
        </pc:spChg>
        <pc:spChg chg="del">
          <ac:chgData name="TJ VanToll" userId="eb287b9e-1d98-412d-9b7e-cf0c8625257c" providerId="ADAL" clId="{41B60BC1-4FF0-5448-8A5C-6E5A83E0C190}" dt="2019-10-16T14:03:47.508" v="1612" actId="478"/>
          <ac:spMkLst>
            <pc:docMk/>
            <pc:sldMk cId="895283096" sldId="591"/>
            <ac:spMk id="3" creationId="{11F217D5-8E93-C94F-930A-94C1030BF033}"/>
          </ac:spMkLst>
        </pc:spChg>
        <pc:spChg chg="add del mod">
          <ac:chgData name="TJ VanToll" userId="eb287b9e-1d98-412d-9b7e-cf0c8625257c" providerId="ADAL" clId="{41B60BC1-4FF0-5448-8A5C-6E5A83E0C190}" dt="2019-10-16T14:04:35.932" v="1626"/>
          <ac:spMkLst>
            <pc:docMk/>
            <pc:sldMk cId="895283096" sldId="591"/>
            <ac:spMk id="6" creationId="{422DEEF5-E698-EE49-A75C-814AEBB0C751}"/>
          </ac:spMkLst>
        </pc:spChg>
        <pc:picChg chg="add mod">
          <ac:chgData name="TJ VanToll" userId="eb287b9e-1d98-412d-9b7e-cf0c8625257c" providerId="ADAL" clId="{41B60BC1-4FF0-5448-8A5C-6E5A83E0C190}" dt="2019-10-16T14:05:28.686" v="1638" actId="1076"/>
          <ac:picMkLst>
            <pc:docMk/>
            <pc:sldMk cId="895283096" sldId="591"/>
            <ac:picMk id="5" creationId="{F35F7336-51AA-954F-8C4E-E9D0A7D08E47}"/>
          </ac:picMkLst>
        </pc:picChg>
        <pc:picChg chg="add mod">
          <ac:chgData name="TJ VanToll" userId="eb287b9e-1d98-412d-9b7e-cf0c8625257c" providerId="ADAL" clId="{41B60BC1-4FF0-5448-8A5C-6E5A83E0C190}" dt="2019-10-16T14:06:07.297" v="1645" actId="962"/>
          <ac:picMkLst>
            <pc:docMk/>
            <pc:sldMk cId="895283096" sldId="591"/>
            <ac:picMk id="8" creationId="{314D74E2-8AB7-1444-AA7C-0A61E68AD08C}"/>
          </ac:picMkLst>
        </pc:picChg>
        <pc:picChg chg="add mod">
          <ac:chgData name="TJ VanToll" userId="eb287b9e-1d98-412d-9b7e-cf0c8625257c" providerId="ADAL" clId="{41B60BC1-4FF0-5448-8A5C-6E5A83E0C190}" dt="2019-10-16T14:06:11.368" v="1647" actId="1076"/>
          <ac:picMkLst>
            <pc:docMk/>
            <pc:sldMk cId="895283096" sldId="591"/>
            <ac:picMk id="10" creationId="{7FF6C032-3BD4-2248-A97C-61131F7AEE36}"/>
          </ac:picMkLst>
        </pc:picChg>
        <pc:picChg chg="add mod">
          <ac:chgData name="TJ VanToll" userId="eb287b9e-1d98-412d-9b7e-cf0c8625257c" providerId="ADAL" clId="{41B60BC1-4FF0-5448-8A5C-6E5A83E0C190}" dt="2019-10-16T14:06:13.597" v="1648" actId="1076"/>
          <ac:picMkLst>
            <pc:docMk/>
            <pc:sldMk cId="895283096" sldId="591"/>
            <ac:picMk id="12" creationId="{76D43A73-7B0F-8444-A452-2982BBD43D8A}"/>
          </ac:picMkLst>
        </pc:picChg>
        <pc:picChg chg="add mod">
          <ac:chgData name="TJ VanToll" userId="eb287b9e-1d98-412d-9b7e-cf0c8625257c" providerId="ADAL" clId="{41B60BC1-4FF0-5448-8A5C-6E5A83E0C190}" dt="2019-10-16T14:06:24.744" v="1653" actId="1076"/>
          <ac:picMkLst>
            <pc:docMk/>
            <pc:sldMk cId="895283096" sldId="591"/>
            <ac:picMk id="14" creationId="{38C7C3F7-A49D-9049-83A4-1A7ECAA69380}"/>
          </ac:picMkLst>
        </pc:picChg>
        <pc:picChg chg="add mod">
          <ac:chgData name="TJ VanToll" userId="eb287b9e-1d98-412d-9b7e-cf0c8625257c" providerId="ADAL" clId="{41B60BC1-4FF0-5448-8A5C-6E5A83E0C190}" dt="2019-10-16T14:06:36.918" v="1658" actId="1076"/>
          <ac:picMkLst>
            <pc:docMk/>
            <pc:sldMk cId="895283096" sldId="591"/>
            <ac:picMk id="16" creationId="{CE76C01B-6003-2F43-9AB0-F64D95996A99}"/>
          </ac:picMkLst>
        </pc:picChg>
        <pc:picChg chg="add mod">
          <ac:chgData name="TJ VanToll" userId="eb287b9e-1d98-412d-9b7e-cf0c8625257c" providerId="ADAL" clId="{41B60BC1-4FF0-5448-8A5C-6E5A83E0C190}" dt="2019-10-16T14:07:03.875" v="1664" actId="14100"/>
          <ac:picMkLst>
            <pc:docMk/>
            <pc:sldMk cId="895283096" sldId="591"/>
            <ac:picMk id="18" creationId="{033902A6-173E-D64F-8482-951E147B77EC}"/>
          </ac:picMkLst>
        </pc:picChg>
      </pc:sldChg>
      <pc:sldChg chg="modSp add">
        <pc:chgData name="TJ VanToll" userId="eb287b9e-1d98-412d-9b7e-cf0c8625257c" providerId="ADAL" clId="{41B60BC1-4FF0-5448-8A5C-6E5A83E0C190}" dt="2019-10-18T19:05:33.626" v="2119" actId="20577"/>
        <pc:sldMkLst>
          <pc:docMk/>
          <pc:sldMk cId="1593865067" sldId="593"/>
        </pc:sldMkLst>
        <pc:spChg chg="mod">
          <ac:chgData name="TJ VanToll" userId="eb287b9e-1d98-412d-9b7e-cf0c8625257c" providerId="ADAL" clId="{41B60BC1-4FF0-5448-8A5C-6E5A83E0C190}" dt="2019-10-16T20:35:01.042" v="1685" actId="20577"/>
          <ac:spMkLst>
            <pc:docMk/>
            <pc:sldMk cId="1593865067" sldId="593"/>
            <ac:spMk id="2" creationId="{47009DFE-A002-C74B-B90E-5EBD94C47CAC}"/>
          </ac:spMkLst>
        </pc:spChg>
        <pc:spChg chg="mod">
          <ac:chgData name="TJ VanToll" userId="eb287b9e-1d98-412d-9b7e-cf0c8625257c" providerId="ADAL" clId="{41B60BC1-4FF0-5448-8A5C-6E5A83E0C190}" dt="2019-10-18T19:05:33.626" v="2119" actId="20577"/>
          <ac:spMkLst>
            <pc:docMk/>
            <pc:sldMk cId="1593865067" sldId="593"/>
            <ac:spMk id="3" creationId="{36392B0D-276A-CB40-845A-2F3502B4690A}"/>
          </ac:spMkLst>
        </pc:spChg>
      </pc:sldChg>
      <pc:sldChg chg="addSp delSp modSp add">
        <pc:chgData name="TJ VanToll" userId="eb287b9e-1d98-412d-9b7e-cf0c8625257c" providerId="ADAL" clId="{41B60BC1-4FF0-5448-8A5C-6E5A83E0C190}" dt="2019-10-18T19:08:15.040" v="2125"/>
        <pc:sldMkLst>
          <pc:docMk/>
          <pc:sldMk cId="847901878" sldId="594"/>
        </pc:sldMkLst>
        <pc:spChg chg="del">
          <ac:chgData name="TJ VanToll" userId="eb287b9e-1d98-412d-9b7e-cf0c8625257c" providerId="ADAL" clId="{41B60BC1-4FF0-5448-8A5C-6E5A83E0C190}" dt="2019-10-16T20:43:32.266" v="1736" actId="478"/>
          <ac:spMkLst>
            <pc:docMk/>
            <pc:sldMk cId="847901878" sldId="594"/>
            <ac:spMk id="2" creationId="{C8FF01ED-B009-2C4E-A322-AB12B8858ECC}"/>
          </ac:spMkLst>
        </pc:spChg>
        <pc:spChg chg="del">
          <ac:chgData name="TJ VanToll" userId="eb287b9e-1d98-412d-9b7e-cf0c8625257c" providerId="ADAL" clId="{41B60BC1-4FF0-5448-8A5C-6E5A83E0C190}" dt="2019-10-16T20:43:34.620" v="1737" actId="478"/>
          <ac:spMkLst>
            <pc:docMk/>
            <pc:sldMk cId="847901878" sldId="594"/>
            <ac:spMk id="3" creationId="{625904C0-C07A-044B-999A-D554AAE80CFB}"/>
          </ac:spMkLst>
        </pc:spChg>
        <pc:picChg chg="add">
          <ac:chgData name="TJ VanToll" userId="eb287b9e-1d98-412d-9b7e-cf0c8625257c" providerId="ADAL" clId="{41B60BC1-4FF0-5448-8A5C-6E5A83E0C190}" dt="2019-10-18T19:08:10.440" v="2123"/>
          <ac:picMkLst>
            <pc:docMk/>
            <pc:sldMk cId="847901878" sldId="594"/>
            <ac:picMk id="4" creationId="{733B469B-F754-854F-B933-54AA0BDCB858}"/>
          </ac:picMkLst>
        </pc:picChg>
        <pc:picChg chg="add del mod">
          <ac:chgData name="TJ VanToll" userId="eb287b9e-1d98-412d-9b7e-cf0c8625257c" providerId="ADAL" clId="{41B60BC1-4FF0-5448-8A5C-6E5A83E0C190}" dt="2019-10-16T20:44:00.761" v="1741" actId="478"/>
          <ac:picMkLst>
            <pc:docMk/>
            <pc:sldMk cId="847901878" sldId="594"/>
            <ac:picMk id="5" creationId="{4EC10D3B-008E-8F42-A773-25BB0C4211FA}"/>
          </ac:picMkLst>
        </pc:picChg>
        <pc:picChg chg="add">
          <ac:chgData name="TJ VanToll" userId="eb287b9e-1d98-412d-9b7e-cf0c8625257c" providerId="ADAL" clId="{41B60BC1-4FF0-5448-8A5C-6E5A83E0C190}" dt="2019-10-18T19:08:15.040" v="2125"/>
          <ac:picMkLst>
            <pc:docMk/>
            <pc:sldMk cId="847901878" sldId="594"/>
            <ac:picMk id="5" creationId="{F573D210-8116-034A-A085-D1C5B6BF5AF9}"/>
          </ac:picMkLst>
        </pc:picChg>
        <pc:picChg chg="add">
          <ac:chgData name="TJ VanToll" userId="eb287b9e-1d98-412d-9b7e-cf0c8625257c" providerId="ADAL" clId="{41B60BC1-4FF0-5448-8A5C-6E5A83E0C190}" dt="2019-10-18T19:08:15.040" v="2125"/>
          <ac:picMkLst>
            <pc:docMk/>
            <pc:sldMk cId="847901878" sldId="594"/>
            <ac:picMk id="6" creationId="{8708B6F3-4826-E042-9366-37A837137704}"/>
          </ac:picMkLst>
        </pc:picChg>
        <pc:picChg chg="add del mod">
          <ac:chgData name="TJ VanToll" userId="eb287b9e-1d98-412d-9b7e-cf0c8625257c" providerId="ADAL" clId="{41B60BC1-4FF0-5448-8A5C-6E5A83E0C190}" dt="2019-10-16T20:46:07.940" v="1746" actId="478"/>
          <ac:picMkLst>
            <pc:docMk/>
            <pc:sldMk cId="847901878" sldId="594"/>
            <ac:picMk id="7" creationId="{91B6BC2F-FEF5-C642-B2DD-E75D33EEB58A}"/>
          </ac:picMkLst>
        </pc:picChg>
        <pc:picChg chg="add del mod">
          <ac:chgData name="TJ VanToll" userId="eb287b9e-1d98-412d-9b7e-cf0c8625257c" providerId="ADAL" clId="{41B60BC1-4FF0-5448-8A5C-6E5A83E0C190}" dt="2019-10-18T19:08:05.529" v="2120"/>
          <ac:picMkLst>
            <pc:docMk/>
            <pc:sldMk cId="847901878" sldId="594"/>
            <ac:picMk id="9" creationId="{306449CD-2AA2-7E49-A1F2-991A468B6E75}"/>
          </ac:picMkLst>
        </pc:picChg>
        <pc:picChg chg="add del mod">
          <ac:chgData name="TJ VanToll" userId="eb287b9e-1d98-412d-9b7e-cf0c8625257c" providerId="ADAL" clId="{41B60BC1-4FF0-5448-8A5C-6E5A83E0C190}" dt="2019-10-18T19:08:05.529" v="2120"/>
          <ac:picMkLst>
            <pc:docMk/>
            <pc:sldMk cId="847901878" sldId="594"/>
            <ac:picMk id="11" creationId="{3C109517-6352-D54E-88CF-99B89F26E555}"/>
          </ac:picMkLst>
        </pc:picChg>
      </pc:sldChg>
      <pc:sldChg chg="addSp delSp modSp add">
        <pc:chgData name="TJ VanToll" userId="eb287b9e-1d98-412d-9b7e-cf0c8625257c" providerId="ADAL" clId="{41B60BC1-4FF0-5448-8A5C-6E5A83E0C190}" dt="2019-10-22T06:19:26.739" v="2182" actId="20577"/>
        <pc:sldMkLst>
          <pc:docMk/>
          <pc:sldMk cId="2177843710" sldId="596"/>
        </pc:sldMkLst>
        <pc:spChg chg="del mod">
          <ac:chgData name="TJ VanToll" userId="eb287b9e-1d98-412d-9b7e-cf0c8625257c" providerId="ADAL" clId="{41B60BC1-4FF0-5448-8A5C-6E5A83E0C190}" dt="2019-10-18T15:41:22.462" v="2070" actId="478"/>
          <ac:spMkLst>
            <pc:docMk/>
            <pc:sldMk cId="2177843710" sldId="596"/>
            <ac:spMk id="2" creationId="{7D64CB05-E1AE-7A48-A0BC-55FA7B36C519}"/>
          </ac:spMkLst>
        </pc:spChg>
        <pc:spChg chg="del">
          <ac:chgData name="TJ VanToll" userId="eb287b9e-1d98-412d-9b7e-cf0c8625257c" providerId="ADAL" clId="{41B60BC1-4FF0-5448-8A5C-6E5A83E0C190}" dt="2019-10-17T18:59:32.317" v="1812" actId="478"/>
          <ac:spMkLst>
            <pc:docMk/>
            <pc:sldMk cId="2177843710" sldId="596"/>
            <ac:spMk id="3" creationId="{5E105161-23B6-A548-B48E-4B5E8AAD41BC}"/>
          </ac:spMkLst>
        </pc:spChg>
        <pc:spChg chg="add mod">
          <ac:chgData name="TJ VanToll" userId="eb287b9e-1d98-412d-9b7e-cf0c8625257c" providerId="ADAL" clId="{41B60BC1-4FF0-5448-8A5C-6E5A83E0C190}" dt="2019-10-22T06:19:26.739" v="2182" actId="20577"/>
          <ac:spMkLst>
            <pc:docMk/>
            <pc:sldMk cId="2177843710" sldId="596"/>
            <ac:spMk id="4" creationId="{24C97F50-F53D-5140-B3C8-D8CFB2AF6B3B}"/>
          </ac:spMkLst>
        </pc:spChg>
        <pc:spChg chg="add del mod">
          <ac:chgData name="TJ VanToll" userId="eb287b9e-1d98-412d-9b7e-cf0c8625257c" providerId="ADAL" clId="{41B60BC1-4FF0-5448-8A5C-6E5A83E0C190}" dt="2019-10-18T15:41:24.558" v="2071" actId="478"/>
          <ac:spMkLst>
            <pc:docMk/>
            <pc:sldMk cId="2177843710" sldId="596"/>
            <ac:spMk id="5" creationId="{13CE64D3-5B2E-3047-94FF-B396C3FB1C45}"/>
          </ac:spMkLst>
        </pc:spChg>
      </pc:sldChg>
      <pc:sldChg chg="addSp delSp modSp add">
        <pc:chgData name="TJ VanToll" userId="eb287b9e-1d98-412d-9b7e-cf0c8625257c" providerId="ADAL" clId="{41B60BC1-4FF0-5448-8A5C-6E5A83E0C190}" dt="2019-10-17T19:07:42.154" v="1919" actId="1076"/>
        <pc:sldMkLst>
          <pc:docMk/>
          <pc:sldMk cId="307130125" sldId="597"/>
        </pc:sldMkLst>
        <pc:spChg chg="del mod">
          <ac:chgData name="TJ VanToll" userId="eb287b9e-1d98-412d-9b7e-cf0c8625257c" providerId="ADAL" clId="{41B60BC1-4FF0-5448-8A5C-6E5A83E0C190}" dt="2019-10-17T19:03:30.059" v="1868" actId="478"/>
          <ac:spMkLst>
            <pc:docMk/>
            <pc:sldMk cId="307130125" sldId="597"/>
            <ac:spMk id="2" creationId="{4FF59B9F-BF4F-C045-84D0-28DE445077E5}"/>
          </ac:spMkLst>
        </pc:spChg>
        <pc:spChg chg="del mod">
          <ac:chgData name="TJ VanToll" userId="eb287b9e-1d98-412d-9b7e-cf0c8625257c" providerId="ADAL" clId="{41B60BC1-4FF0-5448-8A5C-6E5A83E0C190}" dt="2019-10-17T19:03:31.280" v="1869" actId="478"/>
          <ac:spMkLst>
            <pc:docMk/>
            <pc:sldMk cId="307130125" sldId="597"/>
            <ac:spMk id="3" creationId="{55A5CD03-D27E-C14C-82A4-36705779259A}"/>
          </ac:spMkLst>
        </pc:spChg>
        <pc:picChg chg="add mod">
          <ac:chgData name="TJ VanToll" userId="eb287b9e-1d98-412d-9b7e-cf0c8625257c" providerId="ADAL" clId="{41B60BC1-4FF0-5448-8A5C-6E5A83E0C190}" dt="2019-10-17T19:07:28.262" v="1914" actId="1076"/>
          <ac:picMkLst>
            <pc:docMk/>
            <pc:sldMk cId="307130125" sldId="597"/>
            <ac:picMk id="5" creationId="{65603CCC-C05B-8541-9698-90103C48D902}"/>
          </ac:picMkLst>
        </pc:picChg>
        <pc:picChg chg="add mod">
          <ac:chgData name="TJ VanToll" userId="eb287b9e-1d98-412d-9b7e-cf0c8625257c" providerId="ADAL" clId="{41B60BC1-4FF0-5448-8A5C-6E5A83E0C190}" dt="2019-10-17T19:06:58.651" v="1898" actId="1076"/>
          <ac:picMkLst>
            <pc:docMk/>
            <pc:sldMk cId="307130125" sldId="597"/>
            <ac:picMk id="7" creationId="{E18DC3C9-8505-E742-91D2-79CEDE44B287}"/>
          </ac:picMkLst>
        </pc:picChg>
        <pc:picChg chg="add mod">
          <ac:chgData name="TJ VanToll" userId="eb287b9e-1d98-412d-9b7e-cf0c8625257c" providerId="ADAL" clId="{41B60BC1-4FF0-5448-8A5C-6E5A83E0C190}" dt="2019-10-17T19:07:40.028" v="1918" actId="1076"/>
          <ac:picMkLst>
            <pc:docMk/>
            <pc:sldMk cId="307130125" sldId="597"/>
            <ac:picMk id="9" creationId="{EBA630B6-836A-3144-89BD-BB1366D8F8F7}"/>
          </ac:picMkLst>
        </pc:picChg>
        <pc:picChg chg="add mod">
          <ac:chgData name="TJ VanToll" userId="eb287b9e-1d98-412d-9b7e-cf0c8625257c" providerId="ADAL" clId="{41B60BC1-4FF0-5448-8A5C-6E5A83E0C190}" dt="2019-10-17T19:07:42.154" v="1919" actId="1076"/>
          <ac:picMkLst>
            <pc:docMk/>
            <pc:sldMk cId="307130125" sldId="597"/>
            <ac:picMk id="11" creationId="{463D6CD0-466A-3C4C-B05C-14F333AAEC8C}"/>
          </ac:picMkLst>
        </pc:picChg>
      </pc:sldChg>
      <pc:sldChg chg="add ord">
        <pc:chgData name="TJ VanToll" userId="eb287b9e-1d98-412d-9b7e-cf0c8625257c" providerId="ADAL" clId="{41B60BC1-4FF0-5448-8A5C-6E5A83E0C190}" dt="2019-10-17T19:04:47.642" v="1887"/>
        <pc:sldMkLst>
          <pc:docMk/>
          <pc:sldMk cId="2126850843" sldId="598"/>
        </pc:sldMkLst>
      </pc:sldChg>
      <pc:sldChg chg="add">
        <pc:chgData name="TJ VanToll" userId="eb287b9e-1d98-412d-9b7e-cf0c8625257c" providerId="ADAL" clId="{41B60BC1-4FF0-5448-8A5C-6E5A83E0C190}" dt="2019-10-17T19:05:02.113" v="1888"/>
        <pc:sldMkLst>
          <pc:docMk/>
          <pc:sldMk cId="4051534596" sldId="599"/>
        </pc:sldMkLst>
      </pc:sldChg>
      <pc:sldChg chg="modSp add">
        <pc:chgData name="TJ VanToll" userId="eb287b9e-1d98-412d-9b7e-cf0c8625257c" providerId="ADAL" clId="{41B60BC1-4FF0-5448-8A5C-6E5A83E0C190}" dt="2019-10-17T19:05:06.991" v="1890" actId="113"/>
        <pc:sldMkLst>
          <pc:docMk/>
          <pc:sldMk cId="3891966972" sldId="600"/>
        </pc:sldMkLst>
        <pc:spChg chg="mod">
          <ac:chgData name="TJ VanToll" userId="eb287b9e-1d98-412d-9b7e-cf0c8625257c" providerId="ADAL" clId="{41B60BC1-4FF0-5448-8A5C-6E5A83E0C190}" dt="2019-10-17T19:05:06.991" v="1890" actId="113"/>
          <ac:spMkLst>
            <pc:docMk/>
            <pc:sldMk cId="3891966972" sldId="600"/>
            <ac:spMk id="3" creationId="{8D05BAEA-D73A-134B-843A-8F661EFD8C16}"/>
          </ac:spMkLst>
        </pc:spChg>
      </pc:sldChg>
      <pc:sldChg chg="add">
        <pc:chgData name="TJ VanToll" userId="eb287b9e-1d98-412d-9b7e-cf0c8625257c" providerId="ADAL" clId="{41B60BC1-4FF0-5448-8A5C-6E5A83E0C190}" dt="2019-10-17T19:05:15.259" v="1891"/>
        <pc:sldMkLst>
          <pc:docMk/>
          <pc:sldMk cId="797592709" sldId="601"/>
        </pc:sldMkLst>
      </pc:sldChg>
      <pc:sldChg chg="modSp add">
        <pc:chgData name="TJ VanToll" userId="eb287b9e-1d98-412d-9b7e-cf0c8625257c" providerId="ADAL" clId="{41B60BC1-4FF0-5448-8A5C-6E5A83E0C190}" dt="2019-10-17T19:05:21.325" v="1893" actId="113"/>
        <pc:sldMkLst>
          <pc:docMk/>
          <pc:sldMk cId="499231901" sldId="602"/>
        </pc:sldMkLst>
        <pc:spChg chg="mod">
          <ac:chgData name="TJ VanToll" userId="eb287b9e-1d98-412d-9b7e-cf0c8625257c" providerId="ADAL" clId="{41B60BC1-4FF0-5448-8A5C-6E5A83E0C190}" dt="2019-10-17T19:05:21.325" v="1893" actId="113"/>
          <ac:spMkLst>
            <pc:docMk/>
            <pc:sldMk cId="499231901" sldId="602"/>
            <ac:spMk id="3" creationId="{8D05BAEA-D73A-134B-843A-8F661EFD8C16}"/>
          </ac:spMkLst>
        </pc:spChg>
      </pc:sldChg>
      <pc:sldChg chg="add">
        <pc:chgData name="TJ VanToll" userId="eb287b9e-1d98-412d-9b7e-cf0c8625257c" providerId="ADAL" clId="{41B60BC1-4FF0-5448-8A5C-6E5A83E0C190}" dt="2019-10-17T19:05:27.425" v="1894"/>
        <pc:sldMkLst>
          <pc:docMk/>
          <pc:sldMk cId="3021560075" sldId="603"/>
        </pc:sldMkLst>
      </pc:sldChg>
      <pc:sldChg chg="addSp delSp modSp add">
        <pc:chgData name="TJ VanToll" userId="eb287b9e-1d98-412d-9b7e-cf0c8625257c" providerId="ADAL" clId="{41B60BC1-4FF0-5448-8A5C-6E5A83E0C190}" dt="2019-10-17T19:12:23.992" v="1948" actId="1076"/>
        <pc:sldMkLst>
          <pc:docMk/>
          <pc:sldMk cId="32838543" sldId="604"/>
        </pc:sldMkLst>
        <pc:spChg chg="del">
          <ac:chgData name="TJ VanToll" userId="eb287b9e-1d98-412d-9b7e-cf0c8625257c" providerId="ADAL" clId="{41B60BC1-4FF0-5448-8A5C-6E5A83E0C190}" dt="2019-10-17T19:09:53.163" v="1922" actId="478"/>
          <ac:spMkLst>
            <pc:docMk/>
            <pc:sldMk cId="32838543" sldId="604"/>
            <ac:spMk id="2" creationId="{33E555B7-8ABC-DC4D-9A83-3969808B2712}"/>
          </ac:spMkLst>
        </pc:spChg>
        <pc:spChg chg="del">
          <ac:chgData name="TJ VanToll" userId="eb287b9e-1d98-412d-9b7e-cf0c8625257c" providerId="ADAL" clId="{41B60BC1-4FF0-5448-8A5C-6E5A83E0C190}" dt="2019-10-17T19:09:52.353" v="1921" actId="478"/>
          <ac:spMkLst>
            <pc:docMk/>
            <pc:sldMk cId="32838543" sldId="604"/>
            <ac:spMk id="3" creationId="{78495DA5-8337-5A4E-A31C-BA4D3C05917D}"/>
          </ac:spMkLst>
        </pc:spChg>
        <pc:picChg chg="add mod">
          <ac:chgData name="TJ VanToll" userId="eb287b9e-1d98-412d-9b7e-cf0c8625257c" providerId="ADAL" clId="{41B60BC1-4FF0-5448-8A5C-6E5A83E0C190}" dt="2019-10-17T19:12:23.992" v="1948" actId="1076"/>
          <ac:picMkLst>
            <pc:docMk/>
            <pc:sldMk cId="32838543" sldId="604"/>
            <ac:picMk id="5" creationId="{345A3D74-E680-624B-BF1B-BD0C86091506}"/>
          </ac:picMkLst>
        </pc:picChg>
      </pc:sldChg>
      <pc:sldChg chg="addSp delSp modSp add">
        <pc:chgData name="TJ VanToll" userId="eb287b9e-1d98-412d-9b7e-cf0c8625257c" providerId="ADAL" clId="{41B60BC1-4FF0-5448-8A5C-6E5A83E0C190}" dt="2019-10-18T17:56:23.727" v="2092" actId="1076"/>
        <pc:sldMkLst>
          <pc:docMk/>
          <pc:sldMk cId="1904491679" sldId="605"/>
        </pc:sldMkLst>
        <pc:spChg chg="del">
          <ac:chgData name="TJ VanToll" userId="eb287b9e-1d98-412d-9b7e-cf0c8625257c" providerId="ADAL" clId="{41B60BC1-4FF0-5448-8A5C-6E5A83E0C190}" dt="2019-10-18T17:56:17.349" v="2088" actId="478"/>
          <ac:spMkLst>
            <pc:docMk/>
            <pc:sldMk cId="1904491679" sldId="605"/>
            <ac:spMk id="2" creationId="{96A8F6A3-BF16-2149-A75C-551CF35A30C2}"/>
          </ac:spMkLst>
        </pc:spChg>
        <pc:spChg chg="del">
          <ac:chgData name="TJ VanToll" userId="eb287b9e-1d98-412d-9b7e-cf0c8625257c" providerId="ADAL" clId="{41B60BC1-4FF0-5448-8A5C-6E5A83E0C190}" dt="2019-10-18T17:56:16.355" v="2087" actId="478"/>
          <ac:spMkLst>
            <pc:docMk/>
            <pc:sldMk cId="1904491679" sldId="605"/>
            <ac:spMk id="3" creationId="{A34704C0-C783-AA4D-A0DB-AD6E210D2D8C}"/>
          </ac:spMkLst>
        </pc:spChg>
        <pc:picChg chg="add mod">
          <ac:chgData name="TJ VanToll" userId="eb287b9e-1d98-412d-9b7e-cf0c8625257c" providerId="ADAL" clId="{41B60BC1-4FF0-5448-8A5C-6E5A83E0C190}" dt="2019-10-18T17:56:23.727" v="2092" actId="1076"/>
          <ac:picMkLst>
            <pc:docMk/>
            <pc:sldMk cId="1904491679" sldId="605"/>
            <ac:picMk id="5" creationId="{4431211D-EC79-4C4D-BAFD-037CE477C546}"/>
          </ac:picMkLst>
        </pc:picChg>
      </pc:sldChg>
      <pc:sldChg chg="addSp delSp modSp add modAnim">
        <pc:chgData name="TJ VanToll" userId="eb287b9e-1d98-412d-9b7e-cf0c8625257c" providerId="ADAL" clId="{41B60BC1-4FF0-5448-8A5C-6E5A83E0C190}" dt="2019-10-22T04:31:12.172" v="2131" actId="1076"/>
        <pc:sldMkLst>
          <pc:docMk/>
          <pc:sldMk cId="2024611256" sldId="606"/>
        </pc:sldMkLst>
        <pc:spChg chg="del">
          <ac:chgData name="TJ VanToll" userId="eb287b9e-1d98-412d-9b7e-cf0c8625257c" providerId="ADAL" clId="{41B60BC1-4FF0-5448-8A5C-6E5A83E0C190}" dt="2019-10-22T04:31:03.910" v="2129" actId="478"/>
          <ac:spMkLst>
            <pc:docMk/>
            <pc:sldMk cId="2024611256" sldId="606"/>
            <ac:spMk id="2" creationId="{1D66722E-6864-0949-B00D-F71B0109627B}"/>
          </ac:spMkLst>
        </pc:spChg>
        <pc:spChg chg="del">
          <ac:chgData name="TJ VanToll" userId="eb287b9e-1d98-412d-9b7e-cf0c8625257c" providerId="ADAL" clId="{41B60BC1-4FF0-5448-8A5C-6E5A83E0C190}" dt="2019-10-22T04:31:02.802" v="2128" actId="478"/>
          <ac:spMkLst>
            <pc:docMk/>
            <pc:sldMk cId="2024611256" sldId="606"/>
            <ac:spMk id="3" creationId="{D47473BB-6734-B449-9DC6-5106BE81A1E1}"/>
          </ac:spMkLst>
        </pc:spChg>
        <pc:picChg chg="add mod">
          <ac:chgData name="TJ VanToll" userId="eb287b9e-1d98-412d-9b7e-cf0c8625257c" providerId="ADAL" clId="{41B60BC1-4FF0-5448-8A5C-6E5A83E0C190}" dt="2019-10-22T04:31:12.172" v="2131" actId="1076"/>
          <ac:picMkLst>
            <pc:docMk/>
            <pc:sldMk cId="2024611256" sldId="606"/>
            <ac:picMk id="4" creationId="{B396CCFB-2879-0B46-8454-0FDD4D5DFB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EBFC-05B6-9C46-BD16-F9F33479004A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589FC-1846-0249-85C6-65894CFD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9701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HMR in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5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```</a:t>
            </a:r>
          </a:p>
          <a:p>
            <a:r>
              <a:rPr lang="en-US" dirty="0" err="1"/>
              <a:t>nativescript</a:t>
            </a:r>
            <a:r>
              <a:rPr lang="en-US" dirty="0"/>
              <a:t>-app-sync release Top10iOS </a:t>
            </a:r>
            <a:r>
              <a:rPr lang="en-US" dirty="0" err="1"/>
              <a:t>ios</a:t>
            </a:r>
            <a:endParaRPr lang="en-US" dirty="0"/>
          </a:p>
          <a:p>
            <a:r>
              <a:rPr lang="en-US"/>
              <a:t>```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152" y="3648076"/>
            <a:ext cx="10839448" cy="686946"/>
          </a:xfrm>
        </p:spPr>
        <p:txBody>
          <a:bodyPr anchor="ctr"/>
          <a:lstStyle>
            <a:lvl1pPr algn="l">
              <a:defRPr sz="6000" b="1" i="0" baseline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2" y="4396343"/>
            <a:ext cx="10839448" cy="44652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tx1"/>
                </a:solidFill>
                <a:latin typeface="Avenir Roman" charset="0"/>
                <a:ea typeface="Avenir Roman" charset="0"/>
                <a:cs typeface="Avenir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2" y="4904192"/>
            <a:ext cx="2757488" cy="39052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3C59FD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2" y="382710"/>
            <a:ext cx="1181250" cy="11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03021" y="320040"/>
            <a:ext cx="8778240" cy="5943600"/>
          </a:xfrm>
        </p:spPr>
        <p:txBody>
          <a:bodyPr anchor="ctr">
            <a:normAutofit/>
          </a:bodyPr>
          <a:lstStyle>
            <a:lvl1pPr marL="182880" indent="0" algn="ctr">
              <a:buNone/>
              <a:defRPr sz="6600" baseline="0"/>
            </a:lvl1pPr>
            <a:lvl2pPr marL="365760" indent="0">
              <a:buNone/>
              <a:defRPr/>
            </a:lvl2pPr>
            <a:lvl3pPr marL="548640" indent="0">
              <a:buNone/>
              <a:defRPr/>
            </a:lvl3pPr>
            <a:lvl4pPr marL="73152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make</a:t>
            </a:r>
          </a:p>
          <a:p>
            <a:pPr lvl="0"/>
            <a:r>
              <a:rPr lang="en-US" dirty="0"/>
              <a:t>big statement</a:t>
            </a:r>
          </a:p>
        </p:txBody>
      </p:sp>
    </p:spTree>
    <p:extLst>
      <p:ext uri="{BB962C8B-B14F-4D97-AF65-F5344CB8AC3E}">
        <p14:creationId xmlns:p14="http://schemas.microsoft.com/office/powerpoint/2010/main" val="187006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8152" y="405517"/>
            <a:ext cx="11210923" cy="920363"/>
          </a:xfrm>
        </p:spPr>
        <p:txBody>
          <a:bodyPr/>
          <a:lstStyle>
            <a:lvl1pPr>
              <a:defRPr b="1" i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947" y="1508760"/>
            <a:ext cx="11033237" cy="482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002" y="2898191"/>
            <a:ext cx="8444754" cy="686946"/>
          </a:xfrm>
        </p:spPr>
        <p:txBody>
          <a:bodyPr anchor="ctr"/>
          <a:lstStyle>
            <a:lvl1pPr algn="l">
              <a:defRPr sz="6000" b="1" i="0" baseline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002" y="4331797"/>
            <a:ext cx="8444754" cy="44652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2650" y="5761716"/>
            <a:ext cx="860612" cy="860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996"/>
          <a:stretch/>
        </p:blipFill>
        <p:spPr>
          <a:xfrm>
            <a:off x="494851" y="3754194"/>
            <a:ext cx="161364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bg>
      <p:bgPr>
        <a:pattFill prst="pct90">
          <a:fgClr>
            <a:srgbClr val="6E83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2650" y="5761716"/>
            <a:ext cx="860612" cy="86061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89948" y="2771814"/>
            <a:ext cx="52725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{Hands</a:t>
            </a:r>
            <a:r>
              <a:rPr lang="en-US" sz="8000" b="1" baseline="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 on</a:t>
            </a:r>
            <a:r>
              <a:rPr lang="en-US" sz="80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4825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">
    <p:bg>
      <p:bgPr>
        <a:pattFill prst="pct90">
          <a:fgClr>
            <a:srgbClr val="6E83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80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38152" y="422698"/>
            <a:ext cx="11338560" cy="548640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Click to edit Master title style 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8150" y="1314450"/>
            <a:ext cx="5493523" cy="4629150"/>
          </a:xfrm>
        </p:spPr>
        <p:txBody>
          <a:bodyPr/>
          <a:lstStyle>
            <a:lvl2pPr marL="182880" indent="182880">
              <a:defRPr/>
            </a:lvl2pPr>
            <a:lvl3pPr marL="365760" indent="182880">
              <a:defRPr/>
            </a:lvl3pPr>
            <a:lvl4pPr marL="548640" indent="182880">
              <a:defRPr/>
            </a:lvl4pPr>
            <a:lvl5pPr marL="731520" indent="182880"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07432" y="1314450"/>
            <a:ext cx="5493523" cy="4629150"/>
          </a:xfrm>
        </p:spPr>
        <p:txBody>
          <a:bodyPr/>
          <a:lstStyle>
            <a:lvl2pPr marL="182880" indent="182880">
              <a:defRPr/>
            </a:lvl2pPr>
            <a:lvl3pPr marL="365760" indent="182880">
              <a:defRPr/>
            </a:lvl3pPr>
            <a:lvl4pPr marL="548640" indent="182880">
              <a:defRPr/>
            </a:lvl4pPr>
            <a:lvl5pPr marL="731520" indent="182880"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     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893" y="1"/>
            <a:ext cx="826888" cy="68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8152" y="1344593"/>
            <a:ext cx="11180107" cy="49055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89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4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8152" y="1536564"/>
            <a:ext cx="7013234" cy="414496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 b="0" baseline="0">
                <a:latin typeface="Consolas" charset="0"/>
                <a:ea typeface="Consolas" charset="0"/>
                <a:cs typeface="Consolas" charset="0"/>
              </a:defRPr>
            </a:lvl1pPr>
            <a:lvl2pPr marL="365760" indent="0">
              <a:buNone/>
              <a:defRPr sz="1600" b="1">
                <a:latin typeface="Consolas" charset="0"/>
                <a:ea typeface="Consolas" charset="0"/>
                <a:cs typeface="Consolas" charset="0"/>
              </a:defRPr>
            </a:lvl2pPr>
            <a:lvl3pPr marL="548640" indent="0">
              <a:buNone/>
              <a:defRPr sz="1200" b="1">
                <a:latin typeface="Consolas" charset="0"/>
                <a:ea typeface="Consolas" charset="0"/>
                <a:cs typeface="Consolas" charset="0"/>
              </a:defRPr>
            </a:lvl3pPr>
            <a:lvl4pPr marL="731520" indent="0">
              <a:buNone/>
              <a:defRPr sz="1100" b="1">
                <a:latin typeface="Consolas" charset="0"/>
                <a:ea typeface="Consolas" charset="0"/>
                <a:cs typeface="Consolas" charset="0"/>
              </a:defRPr>
            </a:lvl4pPr>
            <a:lvl5pPr marL="914400" indent="0">
              <a:buNone/>
              <a:defRPr sz="1050" b="1">
                <a:latin typeface="Consolas" charset="0"/>
                <a:ea typeface="Consolas" charset="0"/>
                <a:cs typeface="Consolas" charset="0"/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/>
              <a:t>code snippet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06999" y="1536564"/>
            <a:ext cx="3611563" cy="41449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code description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11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152" y="405517"/>
            <a:ext cx="11210923" cy="128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2" y="1794510"/>
            <a:ext cx="11210923" cy="459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slide subtitle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9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62" r:id="rId5"/>
    <p:sldLayoutId id="2147483663" r:id="rId6"/>
    <p:sldLayoutId id="2147483669" r:id="rId7"/>
    <p:sldLayoutId id="2147483674" r:id="rId8"/>
    <p:sldLayoutId id="2147483666" r:id="rId9"/>
    <p:sldLayoutId id="2147483667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tx1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365760" indent="-365760" algn="l" defTabSz="91440" rtl="0" eaLnBrk="1" latinLnBrk="0" hangingPunct="1">
        <a:lnSpc>
          <a:spcPct val="100000"/>
        </a:lnSpc>
        <a:spcBef>
          <a:spcPts val="10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36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1pPr>
      <a:lvl2pPr marL="36576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tabLst>
          <a:tab pos="301752" algn="l"/>
        </a:tabLst>
        <a:defRPr sz="28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54864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3pPr>
      <a:lvl4pPr marL="73152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4pPr>
      <a:lvl5pPr marL="91440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cap="all" spc="0" baseline="0">
          <a:solidFill>
            <a:srgbClr val="95BC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gress.com/blogs/implementing-a-mobile-biometric-authentication-system-for-enterprise-applications" TargetMode="External"/><Relationship Id="rId2" Type="http://schemas.openxmlformats.org/officeDocument/2006/relationships/hyperlink" Target="https://github.com/EddyVerbruggen/nativescript-fingerprint-auth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.nativescript.org/plugins/nativescript-mapbox" TargetMode="External"/><Relationship Id="rId2" Type="http://schemas.openxmlformats.org/officeDocument/2006/relationships/hyperlink" Target="https://market.nativescript.org/plugins/nativescript-geolocation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market.nativescript.org/plugins/nativescript-directions" TargetMode="External"/><Relationship Id="rId4" Type="http://schemas.openxmlformats.org/officeDocument/2006/relationships/hyperlink" Target="https://market.nativescript.org/plugins/nativescript-google-maps-sd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ativescript.org/angular/code-sharing/intro" TargetMode="External"/><Relationship Id="rId2" Type="http://schemas.openxmlformats.org/officeDocument/2006/relationships/hyperlink" Target="https://www.nativescript.org/nativescript-is-how-you-build-native-mobile-apps-with-angular/code-sharing-angular-and-nativescrip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ithub.com/ignaciofuentes/nativescript-acme-sample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ativescript.org/ui/components/frame" TargetMode="External"/><Relationship Id="rId2" Type="http://schemas.openxmlformats.org/officeDocument/2006/relationships/hyperlink" Target="https://docs.nativescript.org/ui/animation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market.nativescript.org/?tab=samples&amp;framework=all_frameworks&amp;category=all_samples" TargetMode="External"/><Relationship Id="rId4" Type="http://schemas.openxmlformats.org/officeDocument/2006/relationships/hyperlink" Target="https://github.com/bradmartin/nativescript-lotti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script.org/blog/enable-live-updates-of-your-ios-and-android-apps-using-nativescript-appsync" TargetMode="External"/><Relationship Id="rId2" Type="http://schemas.openxmlformats.org/officeDocument/2006/relationships/hyperlink" Target="https://market.nativescript.org/plugins/nativescript-app-sync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script.org/blog/controlling-robots-with-nativescript-bluetooth" TargetMode="External"/><Relationship Id="rId2" Type="http://schemas.openxmlformats.org/officeDocument/2006/relationships/hyperlink" Target="https://market.nativescript.org/plugins/nativescript-bluetooth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gRw0EMtpxl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script.org/blog/developing-a-watchos-extension-for-your-nativescript-app" TargetMode="External"/><Relationship Id="rId2" Type="http://schemas.openxmlformats.org/officeDocument/2006/relationships/hyperlink" Target="https://market.nativescript.org/plugins/nativescript-wear-os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nativescript.org/tooling/ios-watch-app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CUcqejsVk" TargetMode="External"/><Relationship Id="rId2" Type="http://schemas.openxmlformats.org/officeDocument/2006/relationships/hyperlink" Target="https://docs.nativescript.org/core-concepts/accessing-native-apis-with-javascript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ONJ2fj6iqc" TargetMode="External"/><Relationship Id="rId2" Type="http://schemas.openxmlformats.org/officeDocument/2006/relationships/hyperlink" Target="https://github.com/EddyVerbruggen/nativescript-plugin-firebase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top-10-demo" TargetMode="External"/><Relationship Id="rId2" Type="http://schemas.openxmlformats.org/officeDocument/2006/relationships/hyperlink" Target="https://bit.ly/top-10-slides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script.org/blog/getting-started-with-augmented-reality-in-nativescript" TargetMode="External"/><Relationship Id="rId2" Type="http://schemas.openxmlformats.org/officeDocument/2006/relationships/hyperlink" Target="https://market.nativescript.org/plugins/nativescript-ar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8Aw3aJDEYPI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it.ly/top-10-demo" TargetMode="External"/><Relationship Id="rId5" Type="http://schemas.openxmlformats.org/officeDocument/2006/relationships/hyperlink" Target="http://bit.ly/top-10-slides" TargetMode="Externa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4DF3E7-FB1A-524D-A496-8FE82FE2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241"/>
            <a:ext cx="12191572" cy="685775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584768" y="5975765"/>
            <a:ext cx="31250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lang="en-US" sz="1698" spc="-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Tue</a:t>
            </a:r>
            <a:r>
              <a:rPr sz="1698" spc="-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,</a:t>
            </a:r>
            <a:r>
              <a:rPr sz="1698" spc="-130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sz="1698" spc="-3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2</a:t>
            </a:r>
            <a:r>
              <a:rPr lang="en-US" sz="1698" spc="-3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2</a:t>
            </a:r>
            <a:r>
              <a:rPr sz="1698" spc="-130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sz="1698" spc="-12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Oct</a:t>
            </a:r>
            <a:r>
              <a:rPr sz="1698" spc="-127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sz="1698" spc="-6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|</a:t>
            </a:r>
            <a:r>
              <a:rPr sz="1698" spc="-13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lang="en-US" sz="1698" spc="-39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10:30 </a:t>
            </a:r>
            <a:r>
              <a:rPr lang="en-US" sz="1698" spc="143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AM</a:t>
            </a:r>
            <a:r>
              <a:rPr lang="en-US" sz="1698" spc="-124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lang="en-US" sz="1698" spc="91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–</a:t>
            </a:r>
            <a:r>
              <a:rPr lang="en-US" sz="1698" spc="-124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 </a:t>
            </a:r>
            <a:r>
              <a:rPr lang="en-US" sz="1698" spc="-45" dirty="0">
                <a:solidFill>
                  <a:srgbClr val="74A6E2"/>
                </a:solidFill>
                <a:latin typeface="Fakt Slab Pro Blond" panose="02000000000000000000" pitchFamily="2" charset="0"/>
                <a:cs typeface="Arial"/>
              </a:rPr>
              <a:t>11:20 AM  Gamma Room</a:t>
            </a:r>
            <a:endParaRPr sz="1698" dirty="0">
              <a:solidFill>
                <a:srgbClr val="74A6E2"/>
              </a:solidFill>
              <a:latin typeface="Fakt Slab Pro Blond" panose="02000000000000000000" pitchFamily="2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6731" y="2553061"/>
            <a:ext cx="5334801" cy="2026518"/>
          </a:xfrm>
          <a:prstGeom prst="rect">
            <a:avLst/>
          </a:prstGeom>
        </p:spPr>
        <p:txBody>
          <a:bodyPr vert="horz" wrap="square" lIns="0" tIns="276861" rIns="0" bIns="0" rtlCol="0" anchor="ctr">
            <a:spAutoFit/>
          </a:bodyPr>
          <a:lstStyle/>
          <a:p>
            <a:r>
              <a:rPr lang="en-US" sz="4851" dirty="0">
                <a:solidFill>
                  <a:schemeClr val="bg1"/>
                </a:solidFill>
                <a:latin typeface="Metric Semibold" panose="020B0503030202060203" pitchFamily="34" charset="77"/>
              </a:rPr>
              <a:t>TJ VanToll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26" b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10 Awesome Things You Can Build </a:t>
            </a:r>
            <a:br>
              <a:rPr lang="en-US" sz="2426" b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</a:br>
            <a:r>
              <a:rPr lang="en-US" sz="2426" b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with NativeScript</a:t>
            </a:r>
            <a:br>
              <a:rPr lang="en-US" sz="2911" b="0" spc="91" dirty="0">
                <a:solidFill>
                  <a:schemeClr val="bg1"/>
                </a:solidFill>
              </a:rPr>
            </a:br>
            <a:endParaRPr sz="291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2EC63-38F8-3A4E-A99D-66E68A424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40" y="794356"/>
            <a:ext cx="2033141" cy="555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39C31F-A35E-F44B-8BEC-68A0A45D0257}"/>
              </a:ext>
            </a:extLst>
          </p:cNvPr>
          <p:cNvSpPr/>
          <p:nvPr/>
        </p:nvSpPr>
        <p:spPr>
          <a:xfrm>
            <a:off x="1584768" y="5831803"/>
            <a:ext cx="722197" cy="18936"/>
          </a:xfrm>
          <a:prstGeom prst="rect">
            <a:avLst/>
          </a:prstGeom>
          <a:solidFill>
            <a:srgbClr val="74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</p:spTree>
    <p:extLst>
      <p:ext uri="{BB962C8B-B14F-4D97-AF65-F5344CB8AC3E}">
        <p14:creationId xmlns:p14="http://schemas.microsoft.com/office/powerpoint/2010/main" val="100577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/>
              <a:t>Biometric Auth</a:t>
            </a:r>
            <a:r>
              <a:rPr lang="en-US" dirty="0"/>
              <a:t>, Maps </a:t>
            </a:r>
            <a:r>
              <a:rPr lang="en-US"/>
              <a:t>&amp; Geolocation</a:t>
            </a:r>
            <a:r>
              <a:rPr lang="en-US" dirty="0"/>
              <a:t>, </a:t>
            </a:r>
            <a:r>
              <a:rPr lang="en-US"/>
              <a:t>Code Sharing</a:t>
            </a:r>
            <a:r>
              <a:rPr lang="en-US" dirty="0"/>
              <a:t>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212685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b="1" dirty="0"/>
              <a:t>Pragmatic</a:t>
            </a:r>
          </a:p>
          <a:p>
            <a:pPr lvl="1"/>
            <a:r>
              <a:rPr lang="en-US" b="1" dirty="0"/>
              <a:t>Biometric Auth, Maps &amp; Geolocation, Code Sharing,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314426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733D-48A1-004B-B7A9-52C66A05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#1: Biometric auth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3047A9-FC0D-7846-A6A5-20FC76E3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85" y="1359183"/>
            <a:ext cx="2519360" cy="514894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5E02EB-2330-9041-8BD7-62149E55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05" y="1359183"/>
            <a:ext cx="2483708" cy="5105400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CBCAAEA6-52C9-CE4B-9986-E369B5CE7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742" y="1272098"/>
            <a:ext cx="2596243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C3E408F-47AF-384F-BA5A-AAF96F251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3" y="108857"/>
            <a:ext cx="1035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2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C12AEFD-AC83-894E-BDE3-A4496438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6" y="65314"/>
            <a:ext cx="1035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3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E42A-BCFD-2845-9436-D75AAE87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 auth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3846C-F2D9-8949-8029-92C346DDF1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Plugin: </a:t>
            </a:r>
            <a:r>
              <a:rPr lang="en-US" dirty="0">
                <a:hlinkClick r:id="rId2"/>
              </a:rPr>
              <a:t>https://github.com/EddyVerbruggen/nativescript-fingerprint-auth</a:t>
            </a:r>
            <a:r>
              <a:rPr lang="en-US" dirty="0"/>
              <a:t> </a:t>
            </a:r>
          </a:p>
          <a:p>
            <a:r>
              <a:rPr lang="en-US" dirty="0"/>
              <a:t>Article: </a:t>
            </a:r>
            <a:r>
              <a:rPr lang="en-US" dirty="0">
                <a:hlinkClick r:id="rId3"/>
              </a:rPr>
              <a:t>https://www.progress.com/blogs/implementing-a-mobile-biometric-authentication-system-for-enterprise-applications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80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E2EA-688E-C943-A337-04239935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#2: Maps &amp; geolocation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9EDD468-34E2-D843-B41F-A72CAE8D8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333" y="1311705"/>
            <a:ext cx="2355937" cy="510139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4657219-ECB7-9A44-B6BD-561A28702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403" y="1311708"/>
            <a:ext cx="2355937" cy="5101387"/>
          </a:xfrm>
          <a:prstGeom prst="rect">
            <a:avLst/>
          </a:prstGeom>
        </p:spPr>
      </p:pic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8C411CD-8E47-7443-9145-9411703AC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74" y="1311708"/>
            <a:ext cx="2355937" cy="51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9D49690-9DFA-ED4B-B252-4E7DD67C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2" y="132347"/>
            <a:ext cx="962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5D6E78E-0C24-7F4A-8FDA-0D476E74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4" y="108284"/>
            <a:ext cx="962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5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5B5EA55-2BAB-5547-8F22-7CCD4B50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6" y="120316"/>
            <a:ext cx="962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422F8-6468-5F47-BB6D-EEE2F1C4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3" y="0"/>
            <a:ext cx="10812789" cy="89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CE42B1-2A74-4844-A65F-4C321725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5" y="180473"/>
            <a:ext cx="962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51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A6CD-B9C3-7B49-BB63-4046A8BF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&amp; geolocation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FC5FD-1648-7A47-BCE5-5314E681B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https://market.nativescript.org/plugins/nativescript-geolocation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https://market.nativescript.org/plugins/nativescript-mapbox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https://market.nativescript.org/plugins/nativescript-google-maps-sdk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https://market.nativescript.org/plugins/nativescript-directions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58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B173-9776-1C49-A976-F0866E2B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#3: Code sharing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04B5B91-7C53-184B-947D-D7E43344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80" y="985216"/>
            <a:ext cx="4471735" cy="1770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E0736-CE7D-564F-B2E2-0A438065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87" y="5201204"/>
            <a:ext cx="9918700" cy="1397000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7DDF2ACA-E797-3141-BA11-47004B72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573" y="3303364"/>
            <a:ext cx="4471735" cy="1788694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89896C-B6FA-8B45-A524-6493C380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79" y="1837260"/>
            <a:ext cx="2087765" cy="2087765"/>
          </a:xfrm>
          <a:prstGeom prst="rect">
            <a:avLst/>
          </a:prstGeom>
        </p:spPr>
      </p:pic>
      <p:pic>
        <p:nvPicPr>
          <p:cNvPr id="12" name="Picture 1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AD7F00E2-C6A6-E34D-8900-39F3FBEFD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064" y="3651444"/>
            <a:ext cx="2807368" cy="10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2B9DA9-4F05-4A45-8903-8E26BE1B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93" y="84221"/>
            <a:ext cx="8100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9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FC43-3F41-3147-B120-B8EC8437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sharing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CE6AD-C69D-E64D-B535-930E3C7120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>
                <a:hlinkClick r:id="rId2"/>
              </a:rPr>
              <a:t>https://www.nativescript.org/nativescript-is-how-you-build-native-mobile-apps-with-angular/code-sharing-angular-and-nativescript</a:t>
            </a:r>
            <a:r>
              <a:rPr lang="en-US" dirty="0"/>
              <a:t> </a:t>
            </a:r>
          </a:p>
          <a:p>
            <a:r>
              <a:rPr lang="en-US" dirty="0"/>
              <a:t>Documentation</a:t>
            </a:r>
          </a:p>
          <a:p>
            <a:pPr lvl="1"/>
            <a:r>
              <a:rPr lang="en-US" dirty="0">
                <a:hlinkClick r:id="rId3"/>
              </a:rPr>
              <a:t>https://docs.nativescript.org/angular/code-sharing/intro</a:t>
            </a:r>
            <a:r>
              <a:rPr lang="en-US" dirty="0"/>
              <a:t> </a:t>
            </a:r>
          </a:p>
          <a:p>
            <a:r>
              <a:rPr lang="en-US" dirty="0"/>
              <a:t>Sample</a:t>
            </a:r>
          </a:p>
          <a:p>
            <a:pPr lvl="1"/>
            <a:r>
              <a:rPr lang="en-US" dirty="0">
                <a:hlinkClick r:id="rId4"/>
              </a:rPr>
              <a:t>https://github.com/ignaciofuentes/nativescript-acme-sample/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92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E9B0-E2BA-C24B-A604-7916DDD0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#4: Animations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F35F7336-51AA-954F-8C4E-E9D0A7D08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488543"/>
            <a:ext cx="1513108" cy="2955290"/>
          </a:xfrm>
          <a:prstGeom prst="rect">
            <a:avLst/>
          </a:prstGeom>
        </p:spPr>
      </p:pic>
      <p:pic>
        <p:nvPicPr>
          <p:cNvPr id="8" name="Picture 7" descr="A black sign with white text&#10;&#10;Description automatically generated">
            <a:extLst>
              <a:ext uri="{FF2B5EF4-FFF2-40B4-BE49-F238E27FC236}">
                <a16:creationId xmlns:a16="http://schemas.microsoft.com/office/drawing/2014/main" id="{314D74E2-8AB7-1444-AA7C-0A61E68A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10" y="3429000"/>
            <a:ext cx="1465824" cy="2955290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FF6C032-3BD4-2248-A97C-61131F7AE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943" y="1488543"/>
            <a:ext cx="1662843" cy="295529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D43A73-7B0F-8444-A452-2982BBD43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239" y="3429000"/>
            <a:ext cx="1662843" cy="2969363"/>
          </a:xfrm>
          <a:prstGeom prst="rect">
            <a:avLst/>
          </a:prstGeom>
        </p:spPr>
      </p:pic>
      <p:pic>
        <p:nvPicPr>
          <p:cNvPr id="14" name="Picture 13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38C7C3F7-A49D-9049-83A4-1A7ECAA69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281" y="1488543"/>
            <a:ext cx="1670762" cy="2969363"/>
          </a:xfrm>
          <a:prstGeom prst="rect">
            <a:avLst/>
          </a:prstGeom>
        </p:spPr>
      </p:pic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E76C01B-6003-2F43-9AB0-F64D95996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156" y="3412593"/>
            <a:ext cx="1714293" cy="3046730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3902A6-173E-D64F-8482-951E147B7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530" y="1488543"/>
            <a:ext cx="1670762" cy="30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3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DFE-A002-C74B-B90E-5EBD94C4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92B0D-276A-CB40-845A-2F3502B469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  <a:p>
            <a:pPr lvl="1"/>
            <a:r>
              <a:rPr lang="en-US" dirty="0">
                <a:hlinkClick r:id="rId2"/>
              </a:rPr>
              <a:t>https://docs.nativescript.org/ui/animation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https://docs.nativescript.org/ui/components/frame</a:t>
            </a:r>
            <a:r>
              <a:rPr lang="en-US" dirty="0"/>
              <a:t> </a:t>
            </a:r>
          </a:p>
          <a:p>
            <a:r>
              <a:rPr lang="en-US" dirty="0"/>
              <a:t>Lottie plugin</a:t>
            </a:r>
          </a:p>
          <a:p>
            <a:pPr lvl="1"/>
            <a:r>
              <a:rPr lang="en-US" dirty="0">
                <a:hlinkClick r:id="rId4"/>
              </a:rPr>
              <a:t>https://github.com/bradmartin/nativescript-lottie</a:t>
            </a:r>
            <a:r>
              <a:rPr lang="en-US" dirty="0"/>
              <a:t> </a:t>
            </a:r>
          </a:p>
          <a:p>
            <a:r>
              <a:rPr lang="en-US" dirty="0"/>
              <a:t>Code samples</a:t>
            </a:r>
          </a:p>
          <a:p>
            <a:pPr lvl="1"/>
            <a:r>
              <a:rPr lang="en-US" dirty="0">
                <a:hlinkClick r:id="rId5"/>
              </a:rPr>
              <a:t>https://market.nativescript.org/?tab=samples&amp;framework=all_frameworks&amp;category=all_samples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3865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/>
              <a:t>Biometric Auth</a:t>
            </a:r>
            <a:r>
              <a:rPr lang="en-US" dirty="0"/>
              <a:t>, Maps </a:t>
            </a:r>
            <a:r>
              <a:rPr lang="en-US"/>
              <a:t>&amp; Geolocation</a:t>
            </a:r>
            <a:r>
              <a:rPr lang="en-US" dirty="0"/>
              <a:t>, </a:t>
            </a:r>
            <a:r>
              <a:rPr lang="en-US"/>
              <a:t>Code Sharing</a:t>
            </a:r>
            <a:r>
              <a:rPr lang="en-US" dirty="0"/>
              <a:t>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4051534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 dirty="0"/>
              <a:t>Biometric Auth, Maps &amp; Geolocation, Code Sharing,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b="1" dirty="0"/>
              <a:t>Useful</a:t>
            </a:r>
          </a:p>
          <a:p>
            <a:pPr lvl="1"/>
            <a:r>
              <a:rPr lang="en-US" b="1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3891966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1D5C-CBC8-A84F-B561-4BFFEEE5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#5: AppSync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A0617C-60D0-DB43-A43A-19B46B1A6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2" y="3026029"/>
            <a:ext cx="2424625" cy="715264"/>
          </a:xfrm>
          <a:prstGeom prst="rect">
            <a:avLst/>
          </a:prstGeom>
        </p:spPr>
      </p:pic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AC1053B-FC58-7F48-A8F6-733079A47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393" y="3028704"/>
            <a:ext cx="2056327" cy="7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870" y="1720840"/>
            <a:ext cx="102482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3D59FE"/>
                </a:solidFill>
                <a:latin typeface="Avenir Heavy" charset="0"/>
                <a:ea typeface="Avenir Heavy" charset="0"/>
                <a:cs typeface="Avenir Heavy" charset="0"/>
              </a:rPr>
              <a:t>10 Awesome Things You Can Build With </a:t>
            </a:r>
            <a:r>
              <a:rPr lang="en-US" sz="7200" b="1" dirty="0" err="1">
                <a:solidFill>
                  <a:srgbClr val="3D59FE"/>
                </a:solidFill>
                <a:latin typeface="Avenir Heavy" charset="0"/>
                <a:ea typeface="Avenir Heavy" charset="0"/>
                <a:cs typeface="Avenir Heavy" charset="0"/>
              </a:rPr>
              <a:t>NativeScript</a:t>
            </a:r>
            <a:endParaRPr lang="en-US" sz="7200" dirty="0">
              <a:solidFill>
                <a:srgbClr val="3D59FE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07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B469B-F754-854F-B933-54AA0BDC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5" y="2188028"/>
            <a:ext cx="2852057" cy="28520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73D210-8116-034A-A085-D1C5B6BF5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6736" y="3429000"/>
            <a:ext cx="2516414" cy="2516414"/>
          </a:xfrm>
          <a:prstGeom prst="rect">
            <a:avLst/>
          </a:prstGeom>
        </p:spPr>
      </p:pic>
      <p:pic>
        <p:nvPicPr>
          <p:cNvPr id="6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708B6F3-4826-E042-9366-37A837137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311" y="625696"/>
            <a:ext cx="2205264" cy="22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01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335B794-E41A-F846-BB76-24A8E5E8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4" y="119742"/>
            <a:ext cx="998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2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6866-9E9E-F94B-8CB6-47F206B4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AppSync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F5330-54CC-C74C-806C-8FE86DD849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Plugin:</a:t>
            </a:r>
          </a:p>
          <a:p>
            <a:pPr lvl="1"/>
            <a:r>
              <a:rPr lang="en-US" dirty="0">
                <a:hlinkClick r:id="rId2"/>
              </a:rPr>
              <a:t>https://market.nativescript.org/plugins/nativescript-app-sync</a:t>
            </a:r>
            <a:r>
              <a:rPr lang="en-US" dirty="0"/>
              <a:t> </a:t>
            </a:r>
          </a:p>
          <a:p>
            <a:r>
              <a:rPr lang="en-US" dirty="0"/>
              <a:t>Article:</a:t>
            </a:r>
          </a:p>
          <a:p>
            <a:pPr lvl="1"/>
            <a:r>
              <a:rPr lang="en-US" dirty="0">
                <a:hlinkClick r:id="rId3"/>
              </a:rPr>
              <a:t>https://www.nativescript.org/blog/enable-live-updates-of-your-ios-and-android-apps-using-nativescript-appsync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863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E08D-66E1-4A4B-B874-D1DE9EDE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#6: Bluetooth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82F6431-10C6-9C46-95F6-F17D9248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144" y="819218"/>
            <a:ext cx="3487711" cy="52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8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8C2C200-AA95-3642-B48C-410C561B4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37" y="152400"/>
            <a:ext cx="9224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91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6322-9D67-AC4D-9693-879E0E43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466C-753D-2C44-A72D-66913FFD5F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Plugin</a:t>
            </a:r>
          </a:p>
          <a:p>
            <a:pPr lvl="1"/>
            <a:r>
              <a:rPr lang="en-US" dirty="0">
                <a:hlinkClick r:id="rId2"/>
              </a:rPr>
              <a:t>https://market.nativescript.org/plugins/nativescript-bluetooth</a:t>
            </a:r>
            <a:r>
              <a:rPr lang="en-US" dirty="0"/>
              <a:t> </a:t>
            </a:r>
          </a:p>
          <a:p>
            <a:r>
              <a:rPr lang="en-US" dirty="0"/>
              <a:t>Article</a:t>
            </a:r>
          </a:p>
          <a:p>
            <a:pPr lvl="1"/>
            <a:r>
              <a:rPr lang="en-US" dirty="0">
                <a:hlinkClick r:id="rId3"/>
              </a:rPr>
              <a:t>https://www.nativescript.org/blog/controlling-robots-with-nativescript-bluetooth</a:t>
            </a:r>
            <a:endParaRPr lang="en-US" dirty="0"/>
          </a:p>
          <a:p>
            <a:r>
              <a:rPr lang="en-US" dirty="0"/>
              <a:t>Talk</a:t>
            </a:r>
          </a:p>
          <a:p>
            <a:pPr lvl="1"/>
            <a:r>
              <a:rPr lang="en-US" dirty="0">
                <a:hlinkClick r:id="rId4"/>
              </a:rPr>
              <a:t>https://www.youtube.com/watch?v=gRw0EMtpxlM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52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EBFA-7FD8-9443-A3DB-A8F85F10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#7: Wearables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1DF122-7D3C-7A45-A551-6D6ACA96A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822" y="182880"/>
            <a:ext cx="7591366" cy="5648960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FA1FF4FE-BA9B-9D43-8525-CAFA1230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2463042"/>
            <a:ext cx="7940548" cy="59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6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9FCE6A-9D1F-A049-8710-C259CB8BB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41" y="81280"/>
            <a:ext cx="964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70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1D63AE-2AF8-BC43-8D82-878B9AF1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41" y="0"/>
            <a:ext cx="964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51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4E66-CEBF-C34E-A462-751EFEE4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55686-0088-8E4C-985C-0EF758001C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Wear OS plugin</a:t>
            </a:r>
          </a:p>
          <a:p>
            <a:pPr lvl="1"/>
            <a:r>
              <a:rPr lang="en-US" dirty="0">
                <a:hlinkClick r:id="rId2"/>
              </a:rPr>
              <a:t>https://market.nativescript.org/plugins/nativescript-wear-os</a:t>
            </a:r>
            <a:r>
              <a:rPr lang="en-US" dirty="0"/>
              <a:t> </a:t>
            </a:r>
          </a:p>
          <a:p>
            <a:r>
              <a:rPr lang="en-US" dirty="0"/>
              <a:t>Apple Watch article</a:t>
            </a:r>
          </a:p>
          <a:p>
            <a:pPr lvl="1"/>
            <a:r>
              <a:rPr lang="en-US" dirty="0">
                <a:hlinkClick r:id="rId3"/>
              </a:rPr>
              <a:t>https://www.nativescript.org/blog/developing-a-watchos-extension-for-your-nativescript-app</a:t>
            </a:r>
            <a:r>
              <a:rPr lang="en-US" dirty="0"/>
              <a:t> </a:t>
            </a:r>
          </a:p>
          <a:p>
            <a:r>
              <a:rPr lang="en-US" dirty="0"/>
              <a:t>Apple Watch documentation</a:t>
            </a:r>
          </a:p>
          <a:p>
            <a:pPr lvl="1"/>
            <a:r>
              <a:rPr lang="en-US" dirty="0">
                <a:hlinkClick r:id="rId4"/>
              </a:rPr>
              <a:t>https://docs.nativescript.org/tooling/ios-watch-apps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5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CA043-18DD-4E4C-8E67-B396665B0CFE}"/>
              </a:ext>
            </a:extLst>
          </p:cNvPr>
          <p:cNvSpPr txBox="1"/>
          <p:nvPr/>
        </p:nvSpPr>
        <p:spPr>
          <a:xfrm>
            <a:off x="4721264" y="1843950"/>
            <a:ext cx="27494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latin typeface="Avenir Roman" charset="0"/>
                <a:ea typeface="Avenir Roman" charset="0"/>
                <a:cs typeface="Avenir Roman" charset="0"/>
              </a:rPr>
              <a:t>💡</a:t>
            </a:r>
          </a:p>
        </p:txBody>
      </p:sp>
    </p:spTree>
    <p:extLst>
      <p:ext uri="{BB962C8B-B14F-4D97-AF65-F5344CB8AC3E}">
        <p14:creationId xmlns:p14="http://schemas.microsoft.com/office/powerpoint/2010/main" val="952659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975-5DC0-CA43-8BC2-B02097E9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#8: Native API access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D2A37E-60A6-224C-ACFD-06023436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26552"/>
            <a:ext cx="5479402" cy="52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6F6BEF-555D-304A-B949-49C914F9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4" y="1206500"/>
            <a:ext cx="106426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5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431211D-EC79-4C4D-BAFD-037CE477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1303054"/>
            <a:ext cx="10958945" cy="42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91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00DCF96-6B0A-4449-81F9-02E614BA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6176" y="1678870"/>
            <a:ext cx="3500260" cy="3500260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46BEB32-7C8B-5546-AEAE-B9B074A8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31" y="1720008"/>
            <a:ext cx="3417984" cy="34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77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6B68-C2A4-344A-B1CF-CF60C3B7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7E49-11BE-1B40-A999-C18A8B0523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  <a:p>
            <a:pPr lvl="1"/>
            <a:r>
              <a:rPr lang="en-US" dirty="0">
                <a:hlinkClick r:id="rId2"/>
              </a:rPr>
              <a:t>https://docs.nativescript.org/core-concepts/accessing-native-apis-with-javascript</a:t>
            </a:r>
            <a:endParaRPr lang="en-US" dirty="0"/>
          </a:p>
          <a:p>
            <a:r>
              <a:rPr lang="en-US" dirty="0"/>
              <a:t>Video</a:t>
            </a:r>
          </a:p>
          <a:p>
            <a:pPr lvl="1"/>
            <a:r>
              <a:rPr lang="en-US" dirty="0">
                <a:hlinkClick r:id="rId3"/>
              </a:rPr>
              <a:t>https://www.youtube.com/watch?v=DGCUcqejsVk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968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 dirty="0"/>
              <a:t>Biometric Auth, Maps &amp; Geolocation, Code Sharing,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797592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 dirty="0"/>
              <a:t>Biometric Auth, Maps &amp; Geolocation, Code Sharing,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b="1" dirty="0"/>
              <a:t>Fun</a:t>
            </a:r>
          </a:p>
          <a:p>
            <a:pPr lvl="1"/>
            <a:r>
              <a:rPr lang="en-US" b="1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499231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4B96-262C-384B-9849-C108760A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#9: 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61CA8-DC73-8445-AB49-A23028C68A2D}"/>
              </a:ext>
            </a:extLst>
          </p:cNvPr>
          <p:cNvSpPr txBox="1"/>
          <p:nvPr/>
        </p:nvSpPr>
        <p:spPr>
          <a:xfrm>
            <a:off x="3673666" y="1447800"/>
            <a:ext cx="403187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0" dirty="0">
                <a:latin typeface="Avenir Roman" charset="0"/>
                <a:ea typeface="Avenir Roman" charset="0"/>
                <a:cs typeface="Avenir Roman" charset="0"/>
              </a:rPr>
              <a:t>🤖</a:t>
            </a:r>
          </a:p>
        </p:txBody>
      </p:sp>
    </p:spTree>
    <p:extLst>
      <p:ext uri="{BB962C8B-B14F-4D97-AF65-F5344CB8AC3E}">
        <p14:creationId xmlns:p14="http://schemas.microsoft.com/office/powerpoint/2010/main" val="1187348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025788D-09B0-304B-AFF7-B59C2223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90" y="301868"/>
            <a:ext cx="4815321" cy="27086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601D76D-80E6-564E-B695-42B1B2D8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32" y="3235570"/>
            <a:ext cx="5402992" cy="3045655"/>
          </a:xfrm>
          <a:prstGeom prst="rect">
            <a:avLst/>
          </a:prstGeom>
        </p:spPr>
      </p:pic>
      <p:pic>
        <p:nvPicPr>
          <p:cNvPr id="11" name="Picture 10" descr="A picture containing light, refrigerator&#10;&#10;Description automatically generated">
            <a:extLst>
              <a:ext uri="{FF2B5EF4-FFF2-40B4-BE49-F238E27FC236}">
                <a16:creationId xmlns:a16="http://schemas.microsoft.com/office/drawing/2014/main" id="{51CCD4E5-B350-8A4D-9D35-2268C815A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24" y="3429000"/>
            <a:ext cx="2756833" cy="275683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AA12888-5649-E548-B0A4-81DEE4D8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1868"/>
            <a:ext cx="6425810" cy="32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25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5485ABD-A16B-F24A-A2B0-B0DBB22AA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9" y="1111054"/>
            <a:ext cx="9045642" cy="46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9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CA043-18DD-4E4C-8E67-B396665B0CFE}"/>
              </a:ext>
            </a:extLst>
          </p:cNvPr>
          <p:cNvSpPr txBox="1"/>
          <p:nvPr/>
        </p:nvSpPr>
        <p:spPr>
          <a:xfrm>
            <a:off x="4721264" y="1843950"/>
            <a:ext cx="27494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latin typeface="Avenir Roman" charset="0"/>
                <a:ea typeface="Avenir Roman" charset="0"/>
                <a:cs typeface="Avenir Roman" charset="0"/>
              </a:rPr>
              <a:t>📖</a:t>
            </a:r>
          </a:p>
        </p:txBody>
      </p:sp>
    </p:spTree>
    <p:extLst>
      <p:ext uri="{BB962C8B-B14F-4D97-AF65-F5344CB8AC3E}">
        <p14:creationId xmlns:p14="http://schemas.microsoft.com/office/powerpoint/2010/main" val="861180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4FAB8A-388E-1645-A2F4-E1CB5077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45" y="140678"/>
            <a:ext cx="9335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2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A5D8E3-34C8-2B4A-8478-11E53150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13" y="140677"/>
            <a:ext cx="9335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6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115B-F93E-6F44-8769-273906B4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9353C-BDEA-044F-8F66-C86D6F7DC1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Plugin</a:t>
            </a:r>
          </a:p>
          <a:p>
            <a:pPr lvl="1"/>
            <a:r>
              <a:rPr lang="en-US" dirty="0">
                <a:hlinkClick r:id="rId2"/>
              </a:rPr>
              <a:t>https://github.com/EddyVerbruggen/nativescript-plugin-firebase</a:t>
            </a:r>
            <a:endParaRPr lang="en-US" dirty="0"/>
          </a:p>
          <a:p>
            <a:r>
              <a:rPr lang="en-US" dirty="0"/>
              <a:t>Talk</a:t>
            </a:r>
          </a:p>
          <a:p>
            <a:pPr lvl="1"/>
            <a:r>
              <a:rPr lang="en-US" dirty="0">
                <a:hlinkClick r:id="rId3"/>
              </a:rPr>
              <a:t>https://www.youtube.com/watch?v=dONJ2fj6iqc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373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8A42-3724-714B-BB05-4317C1F4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#10: 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73790-55E7-E445-96E8-2D5ADF355C2B}"/>
              </a:ext>
            </a:extLst>
          </p:cNvPr>
          <p:cNvSpPr txBox="1"/>
          <p:nvPr/>
        </p:nvSpPr>
        <p:spPr>
          <a:xfrm>
            <a:off x="1209821" y="2166424"/>
            <a:ext cx="9323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venir Roman" charset="0"/>
                <a:ea typeface="Avenir Roman" charset="0"/>
                <a:cs typeface="Avenir Roman" charset="0"/>
              </a:rPr>
              <a:t>Augmented Reality (AR) is the integration of digital information with the user’s environment in real time.</a:t>
            </a:r>
          </a:p>
          <a:p>
            <a:pPr algn="ctr"/>
            <a:endParaRPr lang="en-US" sz="4800" dirty="0">
              <a:latin typeface="Avenir Roman" charset="0"/>
              <a:ea typeface="Avenir Roman" charset="0"/>
              <a:cs typeface="Avenir Roman" charset="0"/>
            </a:endParaRPr>
          </a:p>
          <a:p>
            <a:pPr algn="ctr"/>
            <a:endParaRPr lang="en-US" sz="4800" dirty="0"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kitchen, cabinet, table&#10;&#10;Description automatically generated">
            <a:extLst>
              <a:ext uri="{FF2B5EF4-FFF2-40B4-BE49-F238E27FC236}">
                <a16:creationId xmlns:a16="http://schemas.microsoft.com/office/drawing/2014/main" id="{B50A38DC-043F-2946-966F-FF7FACDE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715" y="0"/>
            <a:ext cx="3164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92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5B0E73D-BE35-964C-868F-F8FADBD3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140" y="0"/>
            <a:ext cx="4573775" cy="6858000"/>
          </a:xfrm>
          <a:prstGeom prst="rect">
            <a:avLst/>
          </a:prstGeom>
        </p:spPr>
      </p:pic>
      <p:pic>
        <p:nvPicPr>
          <p:cNvPr id="9" name="Picture 8" descr="A picture containing indoor, person, small, holding&#10;&#10;Description automatically generated">
            <a:extLst>
              <a:ext uri="{FF2B5EF4-FFF2-40B4-BE49-F238E27FC236}">
                <a16:creationId xmlns:a16="http://schemas.microsoft.com/office/drawing/2014/main" id="{7BEA5AE7-E3C0-AE4D-A9D3-72B5C7C65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67" y="-234852"/>
            <a:ext cx="5495778" cy="7327704"/>
          </a:xfrm>
          <a:prstGeom prst="rect">
            <a:avLst/>
          </a:prstGeom>
        </p:spPr>
      </p:pic>
      <p:pic>
        <p:nvPicPr>
          <p:cNvPr id="5" name="Picture 4" descr="A boy wearing a hat&#10;&#10;Description automatically generated">
            <a:extLst>
              <a:ext uri="{FF2B5EF4-FFF2-40B4-BE49-F238E27FC236}">
                <a16:creationId xmlns:a16="http://schemas.microsoft.com/office/drawing/2014/main" id="{42697F0E-A53A-1D49-8500-9AA16D705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93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cellphone&#10;&#10;Description automatically generated">
            <a:extLst>
              <a:ext uri="{FF2B5EF4-FFF2-40B4-BE49-F238E27FC236}">
                <a16:creationId xmlns:a16="http://schemas.microsoft.com/office/drawing/2014/main" id="{CBB402F6-D97B-2B45-AC3A-492E1B1F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58"/>
            <a:ext cx="12366171" cy="81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4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jdsofijdsf">
            <a:hlinkClick r:id="" action="ppaction://media"/>
            <a:extLst>
              <a:ext uri="{FF2B5EF4-FFF2-40B4-BE49-F238E27FC236}">
                <a16:creationId xmlns:a16="http://schemas.microsoft.com/office/drawing/2014/main" id="{B396CCFB-2879-0B46-8454-0FDD4D5DF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3262" y="0"/>
            <a:ext cx="316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4596D2-FE22-A146-A516-99707E52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9" y="1859280"/>
            <a:ext cx="5004179" cy="3911600"/>
          </a:xfrm>
          <a:prstGeom prst="rect">
            <a:avLst/>
          </a:prstGeom>
        </p:spPr>
      </p:pic>
      <p:pic>
        <p:nvPicPr>
          <p:cNvPr id="7" name="Picture 6" descr="A close up of a card&#10;&#10;Description automatically generated">
            <a:extLst>
              <a:ext uri="{FF2B5EF4-FFF2-40B4-BE49-F238E27FC236}">
                <a16:creationId xmlns:a16="http://schemas.microsoft.com/office/drawing/2014/main" id="{4CB499FD-7E7C-9540-8008-6A4C0E36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196" y="2184400"/>
            <a:ext cx="5876324" cy="3261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F9F13A-F02C-614E-BB1D-662F50096102}"/>
              </a:ext>
            </a:extLst>
          </p:cNvPr>
          <p:cNvSpPr txBox="1"/>
          <p:nvPr/>
        </p:nvSpPr>
        <p:spPr>
          <a:xfrm>
            <a:off x="1886158" y="985520"/>
            <a:ext cx="2252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Avenir Roman" charset="0"/>
                <a:ea typeface="Avenir Roman" charset="0"/>
                <a:cs typeface="Avenir Roman" charset="0"/>
              </a:rPr>
              <a:t>ARKit</a:t>
            </a:r>
            <a:endParaRPr lang="en-US" sz="6000" b="1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238B0-2C73-E54F-BC50-040E768094B2}"/>
              </a:ext>
            </a:extLst>
          </p:cNvPr>
          <p:cNvSpPr txBox="1"/>
          <p:nvPr/>
        </p:nvSpPr>
        <p:spPr>
          <a:xfrm>
            <a:off x="6478148" y="1006177"/>
            <a:ext cx="2950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atin typeface="Avenir Roman" charset="0"/>
                <a:ea typeface="Avenir Roman" charset="0"/>
                <a:cs typeface="Avenir Roman" charset="0"/>
              </a:rPr>
              <a:t>ARCore</a:t>
            </a:r>
            <a:endParaRPr lang="en-US" sz="6000" b="1" dirty="0"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0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C51DB04-9B40-014F-9D37-128253DD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74" y="142240"/>
            <a:ext cx="1001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97F50-F53D-5140-B3C8-D8CFB2AF6B3B}"/>
              </a:ext>
            </a:extLst>
          </p:cNvPr>
          <p:cNvSpPr txBox="1"/>
          <p:nvPr/>
        </p:nvSpPr>
        <p:spPr>
          <a:xfrm>
            <a:off x="243733" y="2034531"/>
            <a:ext cx="113166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Avenir Heavy" charset="0"/>
                <a:ea typeface="Avenir Roman" charset="0"/>
                <a:cs typeface="Avenir Roman" charset="0"/>
              </a:rPr>
              <a:t>Slides: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</a:rPr>
              <a:t> 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  <a:hlinkClick r:id="rId2"/>
              </a:rPr>
              <a:t>https://bit.ly/top-10-slides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</a:rPr>
              <a:t> </a:t>
            </a:r>
          </a:p>
          <a:p>
            <a:pPr algn="ctr"/>
            <a:endParaRPr lang="en-US" sz="5400" b="1" dirty="0">
              <a:solidFill>
                <a:srgbClr val="3D59FE"/>
              </a:solidFill>
              <a:latin typeface="Avenir Heavy" charset="0"/>
              <a:ea typeface="Avenir Roman" charset="0"/>
              <a:cs typeface="Avenir Roman" charset="0"/>
            </a:endParaRPr>
          </a:p>
          <a:p>
            <a:pPr algn="ctr"/>
            <a:r>
              <a:rPr lang="en-US" sz="5400" b="1" dirty="0">
                <a:latin typeface="Avenir Heavy" charset="0"/>
                <a:ea typeface="Avenir Roman" charset="0"/>
                <a:cs typeface="Avenir Roman" charset="0"/>
              </a:rPr>
              <a:t>Demo: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</a:rPr>
              <a:t> 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  <a:hlinkClick r:id="rId3"/>
              </a:rPr>
              <a:t>https://bit.ly/top-10-demo</a:t>
            </a:r>
            <a:r>
              <a:rPr lang="en-US" sz="5400" b="1" dirty="0">
                <a:solidFill>
                  <a:srgbClr val="3D59FE"/>
                </a:solidFill>
                <a:latin typeface="Avenir Heavy" charset="0"/>
                <a:ea typeface="Avenir Roman" charset="0"/>
                <a:cs typeface="Avenir Roman" charset="0"/>
              </a:rPr>
              <a:t> </a:t>
            </a:r>
            <a:endParaRPr lang="en-US" sz="5400" dirty="0"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43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213A-8E2C-314A-BF89-9AEDD304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06467-44FE-E346-88E2-80EAF03461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Plugin</a:t>
            </a:r>
          </a:p>
          <a:p>
            <a:pPr lvl="1"/>
            <a:r>
              <a:rPr lang="en-US" dirty="0">
                <a:hlinkClick r:id="rId2"/>
              </a:rPr>
              <a:t>https://market.nativescript.org/plugins/nativescript-ar</a:t>
            </a:r>
            <a:r>
              <a:rPr lang="en-US" dirty="0"/>
              <a:t> </a:t>
            </a:r>
          </a:p>
          <a:p>
            <a:r>
              <a:rPr lang="en-US" dirty="0"/>
              <a:t>Article</a:t>
            </a:r>
          </a:p>
          <a:p>
            <a:pPr lvl="1"/>
            <a:r>
              <a:rPr lang="en-US" dirty="0">
                <a:hlinkClick r:id="rId3"/>
              </a:rPr>
              <a:t>https://www.nativescript.org/blog/getting-started-with-augmented-reality-in-nativescript</a:t>
            </a:r>
            <a:r>
              <a:rPr lang="en-US" dirty="0"/>
              <a:t> </a:t>
            </a:r>
          </a:p>
          <a:p>
            <a:r>
              <a:rPr lang="en-US" dirty="0"/>
              <a:t>Talk</a:t>
            </a:r>
          </a:p>
          <a:p>
            <a:pPr lvl="1"/>
            <a:r>
              <a:rPr lang="en-US" dirty="0">
                <a:hlinkClick r:id="rId4"/>
              </a:rPr>
              <a:t>https://www.youtube.com/watch?v=8Aw3aJDEYPI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599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EFB0-00DF-7C4F-A122-B3FF6F04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5BAEA-D73A-134B-843A-8F661EFD8C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594965"/>
            <a:ext cx="11180107" cy="4905599"/>
          </a:xfrm>
        </p:spPr>
        <p:txBody>
          <a:bodyPr/>
          <a:lstStyle/>
          <a:p>
            <a:r>
              <a:rPr lang="en-US" dirty="0"/>
              <a:t>Pragmatic</a:t>
            </a:r>
          </a:p>
          <a:p>
            <a:pPr lvl="1"/>
            <a:r>
              <a:rPr lang="en-US"/>
              <a:t>Biometric Auth</a:t>
            </a:r>
            <a:r>
              <a:rPr lang="en-US" dirty="0"/>
              <a:t>, Maps </a:t>
            </a:r>
            <a:r>
              <a:rPr lang="en-US"/>
              <a:t>&amp; Geolocation</a:t>
            </a:r>
            <a:r>
              <a:rPr lang="en-US" dirty="0"/>
              <a:t>, </a:t>
            </a:r>
            <a:r>
              <a:rPr lang="en-US"/>
              <a:t>Code Sharing</a:t>
            </a:r>
            <a:r>
              <a:rPr lang="en-US" dirty="0"/>
              <a:t>, Animations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Useful</a:t>
            </a:r>
          </a:p>
          <a:p>
            <a:pPr lvl="1"/>
            <a:r>
              <a:rPr lang="en-US" dirty="0"/>
              <a:t>AppSync, Bluetooth, Wearables, Native API access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Fun</a:t>
            </a:r>
          </a:p>
          <a:p>
            <a:pPr lvl="1"/>
            <a:r>
              <a:rPr lang="en-US" dirty="0"/>
              <a:t>Machine Learning, AR</a:t>
            </a:r>
          </a:p>
        </p:txBody>
      </p:sp>
    </p:spTree>
    <p:extLst>
      <p:ext uri="{BB962C8B-B14F-4D97-AF65-F5344CB8AC3E}">
        <p14:creationId xmlns:p14="http://schemas.microsoft.com/office/powerpoint/2010/main" val="3021560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45A3D74-E680-624B-BF1B-BD0C8609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0" y="0"/>
            <a:ext cx="1019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126FA-3C2B-1247-960D-F1AF9C50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1"/>
            <a:ext cx="12191144" cy="6857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B6551-D80F-D54C-8C58-7B19C896F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40" y="794356"/>
            <a:ext cx="2033141" cy="555112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3AFCEF59-2FD7-C047-BF1E-9A0A1AB05321}"/>
              </a:ext>
            </a:extLst>
          </p:cNvPr>
          <p:cNvSpPr txBox="1">
            <a:spLocks/>
          </p:cNvSpPr>
          <p:nvPr/>
        </p:nvSpPr>
        <p:spPr>
          <a:xfrm>
            <a:off x="1546732" y="3054681"/>
            <a:ext cx="4641684" cy="1668136"/>
          </a:xfrm>
          <a:prstGeom prst="rect">
            <a:avLst/>
          </a:prstGeom>
        </p:spPr>
        <p:txBody>
          <a:bodyPr vert="horz" wrap="square" lIns="0" tIns="276861" rIns="0" bIns="0" rtlCol="0">
            <a:noAutofit/>
          </a:bodyPr>
          <a:lstStyle>
            <a:lvl1pPr>
              <a:defRPr sz="96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54492">
              <a:lnSpc>
                <a:spcPct val="80000"/>
              </a:lnSpc>
              <a:spcAft>
                <a:spcPts val="1455"/>
              </a:spcAft>
              <a:defRPr/>
            </a:pPr>
            <a:r>
              <a:rPr lang="en-US" sz="4851" kern="0" dirty="0">
                <a:solidFill>
                  <a:prstClr val="white"/>
                </a:solidFill>
                <a:latin typeface="Metric Semibold" panose="020B0503030202060203" pitchFamily="34" charset="77"/>
              </a:rPr>
              <a:t>Session Feedback</a:t>
            </a:r>
            <a:br>
              <a:rPr lang="en-US" sz="5821" kern="0" dirty="0">
                <a:solidFill>
                  <a:prstClr val="white"/>
                </a:solidFill>
              </a:rPr>
            </a:br>
            <a:r>
              <a:rPr lang="en-US" sz="2426" b="0" kern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Your Time &amp; Opinion is Valued</a:t>
            </a:r>
            <a:br>
              <a:rPr lang="en-US" sz="2426" b="0" kern="0" spc="91" dirty="0">
                <a:solidFill>
                  <a:prstClr val="white"/>
                </a:solidFill>
              </a:rPr>
            </a:br>
            <a:endParaRPr lang="en-US" sz="2426" kern="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A945907-540E-344F-B275-1E173CC73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32" y="1283112"/>
            <a:ext cx="4641106" cy="4641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40E47-1AFE-654E-A4B8-A71C6457F25C}"/>
              </a:ext>
            </a:extLst>
          </p:cNvPr>
          <p:cNvSpPr/>
          <p:nvPr/>
        </p:nvSpPr>
        <p:spPr>
          <a:xfrm>
            <a:off x="6986658" y="6016634"/>
            <a:ext cx="4505721" cy="31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4492">
              <a:defRPr/>
            </a:pPr>
            <a:r>
              <a:rPr lang="en-US" sz="1455" kern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https://</a:t>
            </a:r>
            <a:r>
              <a:rPr lang="en-US" sz="1455" kern="0" spc="91" dirty="0" err="1">
                <a:solidFill>
                  <a:srgbClr val="74A6E2"/>
                </a:solidFill>
                <a:latin typeface="Fakt Slab Pro Normal" panose="02000000000000000000" pitchFamily="2" charset="0"/>
              </a:rPr>
              <a:t>www.telerik.com</a:t>
            </a:r>
            <a:r>
              <a:rPr lang="en-US" sz="1455" kern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/</a:t>
            </a:r>
            <a:r>
              <a:rPr lang="en-US" sz="1455" kern="0" spc="91" dirty="0" err="1">
                <a:solidFill>
                  <a:srgbClr val="74A6E2"/>
                </a:solidFill>
                <a:latin typeface="Fakt Slab Pro Normal" panose="02000000000000000000" pitchFamily="2" charset="0"/>
              </a:rPr>
              <a:t>devreach</a:t>
            </a:r>
            <a:r>
              <a:rPr lang="en-US" sz="1455" kern="0" spc="91" dirty="0">
                <a:solidFill>
                  <a:srgbClr val="74A6E2"/>
                </a:solidFill>
                <a:latin typeface="Fakt Slab Pro Normal" panose="02000000000000000000" pitchFamily="2" charset="0"/>
              </a:rPr>
              <a:t>/day1feedback</a:t>
            </a:r>
            <a:endParaRPr lang="en-US" sz="145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10B80-A356-2947-8FEB-32F24F4C698E}"/>
              </a:ext>
            </a:extLst>
          </p:cNvPr>
          <p:cNvSpPr txBox="1"/>
          <p:nvPr/>
        </p:nvSpPr>
        <p:spPr>
          <a:xfrm>
            <a:off x="258149" y="5548044"/>
            <a:ext cx="67285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</a:rPr>
              <a:t>Slides: </a:t>
            </a:r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http://bit.ly/top-10-slides</a:t>
            </a:r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</a:rPr>
              <a:t>Demo: </a:t>
            </a:r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http://bit.ly/top-10-demo</a:t>
            </a:r>
            <a:r>
              <a:rPr lang="en-US" sz="3200" b="1" dirty="0">
                <a:solidFill>
                  <a:schemeClr val="bg1"/>
                </a:solidFill>
                <a:latin typeface="Avenir Heavy" charset="0"/>
                <a:ea typeface="Avenir Roman" charset="0"/>
                <a:cs typeface="Avenir Roman" charset="0"/>
              </a:rPr>
              <a:t>  </a:t>
            </a:r>
            <a:endParaRPr lang="en-US" sz="3200" dirty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endParaRPr lang="en-US" sz="3200" dirty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4363B-69B6-B548-8930-5C5451094E61}"/>
              </a:ext>
            </a:extLst>
          </p:cNvPr>
          <p:cNvSpPr txBox="1"/>
          <p:nvPr/>
        </p:nvSpPr>
        <p:spPr>
          <a:xfrm>
            <a:off x="3761637" y="794356"/>
            <a:ext cx="2358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Thanks!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7CD4F-497E-144F-A28D-7B6395739422}"/>
              </a:ext>
            </a:extLst>
          </p:cNvPr>
          <p:cNvSpPr txBox="1"/>
          <p:nvPr/>
        </p:nvSpPr>
        <p:spPr>
          <a:xfrm>
            <a:off x="3867574" y="1506335"/>
            <a:ext cx="197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@</a:t>
            </a:r>
            <a:r>
              <a:rPr lang="en-US" sz="3200" dirty="0" err="1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tjvantoll</a:t>
            </a:r>
            <a:endParaRPr lang="en-US" sz="3200" dirty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67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C42395-F346-9F45-8339-FA8DC085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71" y="1411771"/>
            <a:ext cx="4034457" cy="40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9F09-9DC9-FA49-9B11-1BC1F345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NativeScript</a:t>
            </a:r>
            <a:r>
              <a:rPr lang="en-US" dirty="0"/>
              <a:t> 101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AFB79-7396-5B4E-BD88-CB12FC3DC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52" y="1344593"/>
            <a:ext cx="9845879" cy="4905599"/>
          </a:xfrm>
        </p:spPr>
        <p:txBody>
          <a:bodyPr/>
          <a:lstStyle/>
          <a:p>
            <a:r>
              <a:rPr lang="en-US" dirty="0"/>
              <a:t>Build cross-platform iOS &amp; Android apps</a:t>
            </a:r>
          </a:p>
          <a:p>
            <a:r>
              <a:rPr lang="en-US" dirty="0"/>
              <a:t>Build with JavaScript</a:t>
            </a:r>
          </a:p>
          <a:p>
            <a:pPr lvl="1"/>
            <a:r>
              <a:rPr lang="en-US" dirty="0"/>
              <a:t>CSS for app styling</a:t>
            </a:r>
          </a:p>
          <a:p>
            <a:pPr lvl="1"/>
            <a:r>
              <a:rPr lang="en-US" dirty="0"/>
              <a:t>Optionally use TypeScript</a:t>
            </a:r>
          </a:p>
          <a:p>
            <a:pPr lvl="1"/>
            <a:r>
              <a:rPr lang="en-US" dirty="0"/>
              <a:t>Optionally use JS frameworks like Angular and </a:t>
            </a:r>
            <a:r>
              <a:rPr lang="en-US" dirty="0" err="1"/>
              <a:t>Vue.js</a:t>
            </a:r>
            <a:endParaRPr lang="en-US" dirty="0"/>
          </a:p>
          <a:p>
            <a:r>
              <a:rPr lang="en-US" dirty="0"/>
              <a:t>Free and open source</a:t>
            </a:r>
          </a:p>
          <a:p>
            <a:r>
              <a:rPr lang="en-US" dirty="0"/>
              <a:t>Makes it easy to build native UI and use native APIs</a:t>
            </a:r>
          </a:p>
        </p:txBody>
      </p:sp>
    </p:spTree>
    <p:extLst>
      <p:ext uri="{BB962C8B-B14F-4D97-AF65-F5344CB8AC3E}">
        <p14:creationId xmlns:p14="http://schemas.microsoft.com/office/powerpoint/2010/main" val="18932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5603CCC-C05B-8541-9698-90103C48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731" y="-338202"/>
            <a:ext cx="6915084" cy="4972833"/>
          </a:xfrm>
          <a:prstGeom prst="rect">
            <a:avLst/>
          </a:prstGeom>
        </p:spPr>
      </p:pic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E18DC3C9-8505-E742-91D2-79CEDE4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0751"/>
            <a:ext cx="4887934" cy="2749463"/>
          </a:xfrm>
          <a:prstGeom prst="rect">
            <a:avLst/>
          </a:prstGeom>
        </p:spPr>
      </p:pic>
      <p:pic>
        <p:nvPicPr>
          <p:cNvPr id="9" name="Picture 8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EBA630B6-836A-3144-89BD-BB1366D8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291" y="3090798"/>
            <a:ext cx="4202238" cy="5630449"/>
          </a:xfrm>
          <a:prstGeom prst="rect">
            <a:avLst/>
          </a:prstGeom>
        </p:spPr>
      </p:pic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463D6CD0-466A-3C4C-B05C-14F333AAE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958" y="-137786"/>
            <a:ext cx="456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125"/>
      </p:ext>
    </p:extLst>
  </p:cSld>
  <p:clrMapOvr>
    <a:masterClrMapping/>
  </p:clrMapOvr>
</p:sld>
</file>

<file path=ppt/theme/theme1.xml><?xml version="1.0" encoding="utf-8"?>
<a:theme xmlns:a="http://schemas.openxmlformats.org/drawingml/2006/main" name="NativeScript">
  <a:themeElements>
    <a:clrScheme name="Telerik 3.0 New Brand">
      <a:dk1>
        <a:srgbClr val="2A2D33"/>
      </a:dk1>
      <a:lt1>
        <a:srgbClr val="FFFFFF"/>
      </a:lt1>
      <a:dk2>
        <a:srgbClr val="384361"/>
      </a:dk2>
      <a:lt2>
        <a:srgbClr val="E1E5EA"/>
      </a:lt2>
      <a:accent1>
        <a:srgbClr val="E73039"/>
      </a:accent1>
      <a:accent2>
        <a:srgbClr val="FF8800"/>
      </a:accent2>
      <a:accent3>
        <a:srgbClr val="FFD73F"/>
      </a:accent3>
      <a:accent4>
        <a:srgbClr val="5DC62E"/>
      </a:accent4>
      <a:accent5>
        <a:srgbClr val="009B55"/>
      </a:accent5>
      <a:accent6>
        <a:srgbClr val="3CD5ED"/>
      </a:accent6>
      <a:hlink>
        <a:srgbClr val="0099CC"/>
      </a:hlink>
      <a:folHlink>
        <a:srgbClr val="9149B6"/>
      </a:folHlink>
    </a:clrScheme>
    <a:fontScheme name="Telerik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800" smtClean="0">
            <a:latin typeface="Avenir Roman" charset="0"/>
            <a:ea typeface="Avenir Roman" charset="0"/>
            <a:cs typeface="Avenir Roma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ativeScript" id="{1DD0F66E-17CD-554C-BB62-9F50BFE51727}" vid="{C2684EA3-23DA-714C-9258-6DFDE6413E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NativeScript</Template>
  <TotalTime>13176</TotalTime>
  <Words>802</Words>
  <Application>Microsoft Macintosh PowerPoint</Application>
  <PresentationFormat>Widescreen</PresentationFormat>
  <Paragraphs>166</Paragraphs>
  <Slides>63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Avenir Heavy</vt:lpstr>
      <vt:lpstr>Avenir Light</vt:lpstr>
      <vt:lpstr>Avenir Roman</vt:lpstr>
      <vt:lpstr>Calibri</vt:lpstr>
      <vt:lpstr>Consolas</vt:lpstr>
      <vt:lpstr>Fakt Slab Pro Blond</vt:lpstr>
      <vt:lpstr>Fakt Slab Pro Normal</vt:lpstr>
      <vt:lpstr>Lato</vt:lpstr>
      <vt:lpstr>Metric Semibold</vt:lpstr>
      <vt:lpstr>Open Sans</vt:lpstr>
      <vt:lpstr>Times New Roman</vt:lpstr>
      <vt:lpstr>NativeScript</vt:lpstr>
      <vt:lpstr>TJ VanToll 10 Awesome Things You Can Build  with NativeScript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NativeScript 101</vt:lpstr>
      <vt:lpstr>PowerPoint Presentation</vt:lpstr>
      <vt:lpstr>Agenda</vt:lpstr>
      <vt:lpstr>Agenda</vt:lpstr>
      <vt:lpstr>#1: Biometric auth</vt:lpstr>
      <vt:lpstr>PowerPoint Presentation</vt:lpstr>
      <vt:lpstr>PowerPoint Presentation</vt:lpstr>
      <vt:lpstr>Biometric auth resources</vt:lpstr>
      <vt:lpstr>#2: Maps &amp; geolocation</vt:lpstr>
      <vt:lpstr>PowerPoint Presentation</vt:lpstr>
      <vt:lpstr>PowerPoint Presentation</vt:lpstr>
      <vt:lpstr>PowerPoint Presentation</vt:lpstr>
      <vt:lpstr>PowerPoint Presentation</vt:lpstr>
      <vt:lpstr>Maps &amp; geolocation resources</vt:lpstr>
      <vt:lpstr>#3: Code sharing</vt:lpstr>
      <vt:lpstr>PowerPoint Presentation</vt:lpstr>
      <vt:lpstr>Code sharing resources</vt:lpstr>
      <vt:lpstr>#4: Animations</vt:lpstr>
      <vt:lpstr>Animations resources</vt:lpstr>
      <vt:lpstr>Agenda</vt:lpstr>
      <vt:lpstr>Agenda</vt:lpstr>
      <vt:lpstr>#5: AppSync</vt:lpstr>
      <vt:lpstr>PowerPoint Presentation</vt:lpstr>
      <vt:lpstr>PowerPoint Presentation</vt:lpstr>
      <vt:lpstr>AppSync resources</vt:lpstr>
      <vt:lpstr>#6: Bluetooth</vt:lpstr>
      <vt:lpstr>PowerPoint Presentation</vt:lpstr>
      <vt:lpstr>Bluetooth resources</vt:lpstr>
      <vt:lpstr>#7: Wearables</vt:lpstr>
      <vt:lpstr>PowerPoint Presentation</vt:lpstr>
      <vt:lpstr>PowerPoint Presentation</vt:lpstr>
      <vt:lpstr>Resources</vt:lpstr>
      <vt:lpstr>#8: Native API access</vt:lpstr>
      <vt:lpstr>PowerPoint Presentation</vt:lpstr>
      <vt:lpstr>PowerPoint Presentation</vt:lpstr>
      <vt:lpstr>PowerPoint Presentation</vt:lpstr>
      <vt:lpstr>Resources</vt:lpstr>
      <vt:lpstr>Agenda</vt:lpstr>
      <vt:lpstr>Agenda</vt:lpstr>
      <vt:lpstr>#9: Machine learning</vt:lpstr>
      <vt:lpstr>PowerPoint Presentation</vt:lpstr>
      <vt:lpstr>PowerPoint Presentation</vt:lpstr>
      <vt:lpstr>PowerPoint Presentation</vt:lpstr>
      <vt:lpstr>PowerPoint Presentation</vt:lpstr>
      <vt:lpstr>Machine learning resources</vt:lpstr>
      <vt:lpstr>#10: 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Augmented reality resources</vt:lpstr>
      <vt:lpstr>Agenda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NativeScript Overview</dc:title>
  <dc:creator>Todd Anglin</dc:creator>
  <cp:lastModifiedBy>TJ VanToll</cp:lastModifiedBy>
  <cp:revision>210</cp:revision>
  <dcterms:created xsi:type="dcterms:W3CDTF">2016-04-07T02:45:18Z</dcterms:created>
  <dcterms:modified xsi:type="dcterms:W3CDTF">2019-10-22T06:19:45Z</dcterms:modified>
</cp:coreProperties>
</file>